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43" r:id="rId4"/>
    <p:sldMasterId id="2147483744" r:id="rId5"/>
    <p:sldMasterId id="2147483745" r:id="rId6"/>
    <p:sldMasterId id="2147483746"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Lst>
  <p:sldSz cy="5143500" cx="9144000"/>
  <p:notesSz cx="6858000" cy="9144000"/>
  <p:embeddedFontLst>
    <p:embeddedFont>
      <p:font typeface="Raleway"/>
      <p:regular r:id="rId42"/>
      <p:bold r:id="rId43"/>
      <p:italic r:id="rId44"/>
      <p:boldItalic r:id="rId45"/>
    </p:embeddedFont>
    <p:embeddedFont>
      <p:font typeface="Roboto"/>
      <p:regular r:id="rId46"/>
      <p:bold r:id="rId47"/>
      <p:italic r:id="rId48"/>
      <p:boldItalic r:id="rId49"/>
    </p:embeddedFont>
    <p:embeddedFont>
      <p:font typeface="Manrope"/>
      <p:regular r:id="rId50"/>
      <p:bold r:id="rId51"/>
    </p:embeddedFont>
    <p:embeddedFont>
      <p:font typeface="PT Sans"/>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font" Target="fonts/Raleway-regular.fntdata"/><Relationship Id="rId41" Type="http://schemas.openxmlformats.org/officeDocument/2006/relationships/slide" Target="slides/slide33.xml"/><Relationship Id="rId44" Type="http://schemas.openxmlformats.org/officeDocument/2006/relationships/font" Target="fonts/Raleway-italic.fntdata"/><Relationship Id="rId43" Type="http://schemas.openxmlformats.org/officeDocument/2006/relationships/font" Target="fonts/Raleway-bold.fntdata"/><Relationship Id="rId46" Type="http://schemas.openxmlformats.org/officeDocument/2006/relationships/font" Target="fonts/Roboto-regular.fntdata"/><Relationship Id="rId45" Type="http://schemas.openxmlformats.org/officeDocument/2006/relationships/font" Target="fonts/Raleway-boldItalic.fntdata"/><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Manrope-bold.fntdata"/><Relationship Id="rId50" Type="http://schemas.openxmlformats.org/officeDocument/2006/relationships/font" Target="fonts/Manrope-regular.fntdata"/><Relationship Id="rId53" Type="http://schemas.openxmlformats.org/officeDocument/2006/relationships/font" Target="fonts/PTSans-bold.fntdata"/><Relationship Id="rId52" Type="http://schemas.openxmlformats.org/officeDocument/2006/relationships/font" Target="fonts/PTSans-regular.fntdata"/><Relationship Id="rId11" Type="http://schemas.openxmlformats.org/officeDocument/2006/relationships/slide" Target="slides/slide3.xml"/><Relationship Id="rId55" Type="http://schemas.openxmlformats.org/officeDocument/2006/relationships/font" Target="fonts/PTSans-boldItalic.fntdata"/><Relationship Id="rId10" Type="http://schemas.openxmlformats.org/officeDocument/2006/relationships/slide" Target="slides/slide2.xml"/><Relationship Id="rId54" Type="http://schemas.openxmlformats.org/officeDocument/2006/relationships/font" Target="fonts/PTSans-italic.fntdata"/><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2e310ea0690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2e310ea0690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2e34837488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2e34837488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Olivia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e34837488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2e34837488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Xiaofeng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2e310ea0690_0_2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2e310ea0690_0_2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Xiaofeng</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275015ef56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275015ef56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424651"/>
                </a:solidFill>
                <a:latin typeface="Manrope"/>
                <a:ea typeface="Manrope"/>
                <a:cs typeface="Manrope"/>
                <a:sym typeface="Manrope"/>
              </a:rPr>
              <a:t>Olivia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275015ef5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275015ef5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424651"/>
                </a:solidFill>
                <a:latin typeface="Manrope"/>
                <a:ea typeface="Manrope"/>
                <a:cs typeface="Manrope"/>
                <a:sym typeface="Manrope"/>
              </a:rPr>
              <a:t>Olivia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2ef385c8a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2ef385c8a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424651"/>
                </a:solidFill>
                <a:latin typeface="Manrope"/>
                <a:ea typeface="Manrope"/>
                <a:cs typeface="Manrope"/>
                <a:sym typeface="Manrope"/>
              </a:rPr>
              <a:t>Olivia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2ef8453727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2ef8453727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424651"/>
                </a:solidFill>
                <a:latin typeface="Manrope"/>
                <a:ea typeface="Manrope"/>
                <a:cs typeface="Manrope"/>
                <a:sym typeface="Manrope"/>
              </a:rPr>
              <a:t>Amélie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2ef8453727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2ef8453727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424651"/>
                </a:solidFill>
                <a:latin typeface="Manrope"/>
                <a:ea typeface="Manrope"/>
                <a:cs typeface="Manrope"/>
                <a:sym typeface="Manrope"/>
              </a:rPr>
              <a:t>Amélie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275015ef56b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275015ef56b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424651"/>
                </a:solidFill>
                <a:latin typeface="Manrope"/>
                <a:ea typeface="Manrope"/>
                <a:cs typeface="Manrope"/>
                <a:sym typeface="Manrope"/>
              </a:rPr>
              <a:t>Amélie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2e9a71ae0f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2e9a71ae0f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424651"/>
                </a:solidFill>
                <a:latin typeface="Manrope"/>
                <a:ea typeface="Manrope"/>
                <a:cs typeface="Manrope"/>
                <a:sym typeface="Manrope"/>
              </a:rPr>
              <a:t>Amélie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2e310ea0690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2e310ea0690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Olivia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75015ef56b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275015ef56b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424651"/>
                </a:solidFill>
                <a:latin typeface="Manrope"/>
                <a:ea typeface="Manrope"/>
                <a:cs typeface="Manrope"/>
                <a:sym typeface="Manrope"/>
              </a:rPr>
              <a:t>Amélie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2ef8453727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2ef8453727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424651"/>
                </a:solidFill>
                <a:latin typeface="Manrope"/>
                <a:ea typeface="Manrope"/>
                <a:cs typeface="Manrope"/>
                <a:sym typeface="Manrope"/>
              </a:rPr>
              <a:t>Amélie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2ef8453727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2ef8453727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424651"/>
                </a:solidFill>
                <a:latin typeface="Manrope"/>
                <a:ea typeface="Manrope"/>
                <a:cs typeface="Manrope"/>
                <a:sym typeface="Manrope"/>
              </a:rPr>
              <a:t>Amélie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2ef8453727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2ef8453727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424651"/>
                </a:solidFill>
                <a:latin typeface="Manrope"/>
                <a:ea typeface="Manrope"/>
                <a:cs typeface="Manrope"/>
                <a:sym typeface="Manrope"/>
              </a:rPr>
              <a:t>Amélie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2ef8453727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2ef8453727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424651"/>
                </a:solidFill>
                <a:latin typeface="Manrope"/>
                <a:ea typeface="Manrope"/>
                <a:cs typeface="Manrope"/>
                <a:sym typeface="Manrope"/>
              </a:rPr>
              <a:t>Amélie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2e9a71ae0f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2e9a71ae0f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424651"/>
                </a:solidFill>
                <a:latin typeface="Manrope"/>
                <a:ea typeface="Manrope"/>
                <a:cs typeface="Manrope"/>
                <a:sym typeface="Manrope"/>
              </a:rPr>
              <a:t>Amélie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2ef8453727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2ef8453727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424651"/>
                </a:solidFill>
                <a:latin typeface="Manrope"/>
                <a:ea typeface="Manrope"/>
                <a:cs typeface="Manrope"/>
                <a:sym typeface="Manrope"/>
              </a:rPr>
              <a:t>Amélie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2ef8453727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2ef8453727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424651"/>
                </a:solidFill>
                <a:latin typeface="Manrope"/>
                <a:ea typeface="Manrope"/>
                <a:cs typeface="Manrope"/>
                <a:sym typeface="Manrope"/>
              </a:rPr>
              <a:t>Amélie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2e310ea0690_0_2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2e310ea0690_0_2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424651"/>
                </a:solidFill>
                <a:latin typeface="Manrope"/>
                <a:ea typeface="Manrope"/>
                <a:cs typeface="Manrope"/>
                <a:sym typeface="Manrope"/>
              </a:rPr>
              <a:t>Olivia</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2ef385c8aa3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2ef385c8aa3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424651"/>
                </a:solidFill>
                <a:latin typeface="Manrope"/>
                <a:ea typeface="Manrope"/>
                <a:cs typeface="Manrope"/>
                <a:sym typeface="Manrope"/>
              </a:rPr>
              <a:t>Xiaofeng</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2e310ea0690_0_1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2e310ea0690_0_1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Xiaofeng</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275015ef56b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275015ef56b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424651"/>
                </a:solidFill>
                <a:latin typeface="Manrope"/>
                <a:ea typeface="Manrope"/>
                <a:cs typeface="Manrope"/>
                <a:sym typeface="Manrope"/>
              </a:rPr>
              <a:t>Xiaofeng</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2ef385c8aa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2ef385c8aa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424651"/>
                </a:solidFill>
                <a:latin typeface="Manrope"/>
                <a:ea typeface="Manrope"/>
                <a:cs typeface="Manrope"/>
                <a:sym typeface="Manrope"/>
              </a:rPr>
              <a:t>Xiaofeng</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275015ef56b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275015ef56b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424651"/>
                </a:solidFill>
                <a:latin typeface="Manrope"/>
                <a:ea typeface="Manrope"/>
                <a:cs typeface="Manrope"/>
                <a:sym typeface="Manrope"/>
              </a:rPr>
              <a:t>Xiaofeng</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2e310ea0690_0_3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2e310ea0690_0_3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424651"/>
                </a:solidFill>
                <a:latin typeface="Manrope"/>
                <a:ea typeface="Manrope"/>
                <a:cs typeface="Manrope"/>
                <a:sym typeface="Manrope"/>
              </a:rPr>
              <a:t>Olivia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27519e908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27519e908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Olivia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e310ea0690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2e310ea0690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424651"/>
                </a:solidFill>
                <a:latin typeface="Manrope"/>
                <a:ea typeface="Manrope"/>
                <a:cs typeface="Manrope"/>
                <a:sym typeface="Manrope"/>
              </a:rPr>
              <a:t>Amélie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2e310ea0690_0_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2e310ea0690_0_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424651"/>
                </a:solidFill>
                <a:latin typeface="Manrope"/>
                <a:ea typeface="Manrope"/>
                <a:cs typeface="Manrope"/>
                <a:sym typeface="Manrope"/>
              </a:rPr>
              <a:t>Amélie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2e310ea0690_0_1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2e310ea0690_0_1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Olivia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2e3483748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2e3483748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Olivia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2e34837488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2e34837488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Olivia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sp>
        <p:nvSpPr>
          <p:cNvPr id="54" name="Google Shape;54;p14"/>
          <p:cNvSpPr txBox="1"/>
          <p:nvPr>
            <p:ph type="ctrTitle"/>
          </p:nvPr>
        </p:nvSpPr>
        <p:spPr>
          <a:xfrm>
            <a:off x="3626150" y="1491750"/>
            <a:ext cx="4804500" cy="21600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91919"/>
              </a:buClr>
              <a:buSzPts val="5200"/>
              <a:buNone/>
              <a:defRPr b="1" sz="6500">
                <a:latin typeface="Manrope"/>
                <a:ea typeface="Manrope"/>
                <a:cs typeface="Manrope"/>
                <a:sym typeface="Manrope"/>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55" name="Google Shape;55;p14"/>
          <p:cNvSpPr txBox="1"/>
          <p:nvPr>
            <p:ph idx="1" type="subTitle"/>
          </p:nvPr>
        </p:nvSpPr>
        <p:spPr>
          <a:xfrm>
            <a:off x="1018025" y="539500"/>
            <a:ext cx="20160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solidFill>
                  <a:schemeClr val="dk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56" name="Google Shape;56;p14"/>
          <p:cNvGrpSpPr/>
          <p:nvPr/>
        </p:nvGrpSpPr>
        <p:grpSpPr>
          <a:xfrm>
            <a:off x="0" y="-4250"/>
            <a:ext cx="9143999" cy="3696713"/>
            <a:chOff x="0" y="-4250"/>
            <a:chExt cx="9143999" cy="3696713"/>
          </a:xfrm>
        </p:grpSpPr>
        <p:pic>
          <p:nvPicPr>
            <p:cNvPr id="57" name="Google Shape;57;p14"/>
            <p:cNvPicPr preferRelativeResize="0"/>
            <p:nvPr/>
          </p:nvPicPr>
          <p:blipFill rotWithShape="1">
            <a:blip r:embed="rId2">
              <a:alphaModFix/>
            </a:blip>
            <a:srcRect b="15120" l="0" r="0" t="67791"/>
            <a:stretch/>
          </p:blipFill>
          <p:spPr>
            <a:xfrm>
              <a:off x="5962100" y="-4250"/>
              <a:ext cx="3181899" cy="543750"/>
            </a:xfrm>
            <a:prstGeom prst="rect">
              <a:avLst/>
            </a:prstGeom>
            <a:noFill/>
            <a:ln>
              <a:noFill/>
            </a:ln>
            <a:effectLst>
              <a:outerShdw blurRad="285750" rotWithShape="0" algn="bl" dir="8220000" dist="133350">
                <a:schemeClr val="accent3"/>
              </a:outerShdw>
            </a:effectLst>
          </p:spPr>
        </p:pic>
        <p:pic>
          <p:nvPicPr>
            <p:cNvPr id="58" name="Google Shape;58;p14"/>
            <p:cNvPicPr preferRelativeResize="0"/>
            <p:nvPr/>
          </p:nvPicPr>
          <p:blipFill rotWithShape="1">
            <a:blip r:embed="rId3">
              <a:alphaModFix/>
            </a:blip>
            <a:srcRect b="0" l="67243" r="16176" t="0"/>
            <a:stretch/>
          </p:blipFill>
          <p:spPr>
            <a:xfrm>
              <a:off x="0" y="1603435"/>
              <a:ext cx="346351" cy="2089028"/>
            </a:xfrm>
            <a:prstGeom prst="rect">
              <a:avLst/>
            </a:prstGeom>
            <a:noFill/>
            <a:ln>
              <a:noFill/>
            </a:ln>
            <a:effectLst>
              <a:outerShdw blurRad="428625" rotWithShape="0" algn="bl" dir="2460000" dist="133350">
                <a:schemeClr val="accent3"/>
              </a:outerShdw>
            </a:effectLst>
          </p:spPr>
        </p:pic>
      </p:grpSp>
      <p:grpSp>
        <p:nvGrpSpPr>
          <p:cNvPr id="59" name="Google Shape;59;p14"/>
          <p:cNvGrpSpPr/>
          <p:nvPr/>
        </p:nvGrpSpPr>
        <p:grpSpPr>
          <a:xfrm>
            <a:off x="713225" y="539500"/>
            <a:ext cx="7739700" cy="4235350"/>
            <a:chOff x="713225" y="539500"/>
            <a:chExt cx="7739700" cy="4235350"/>
          </a:xfrm>
        </p:grpSpPr>
        <p:cxnSp>
          <p:nvCxnSpPr>
            <p:cNvPr id="60" name="Google Shape;60;p14"/>
            <p:cNvCxnSpPr/>
            <p:nvPr/>
          </p:nvCxnSpPr>
          <p:spPr>
            <a:xfrm>
              <a:off x="2445125" y="4774850"/>
              <a:ext cx="6007800" cy="0"/>
            </a:xfrm>
            <a:prstGeom prst="straightConnector1">
              <a:avLst/>
            </a:prstGeom>
            <a:noFill/>
            <a:ln cap="flat" cmpd="sng" w="9525">
              <a:solidFill>
                <a:schemeClr val="dk1"/>
              </a:solidFill>
              <a:prstDash val="solid"/>
              <a:round/>
              <a:headEnd len="med" w="med" type="none"/>
              <a:tailEnd len="med" w="med" type="none"/>
            </a:ln>
          </p:spPr>
        </p:cxnSp>
        <p:cxnSp>
          <p:nvCxnSpPr>
            <p:cNvPr id="61" name="Google Shape;61;p14"/>
            <p:cNvCxnSpPr/>
            <p:nvPr/>
          </p:nvCxnSpPr>
          <p:spPr>
            <a:xfrm rot="10800000">
              <a:off x="713225" y="539500"/>
              <a:ext cx="0" cy="5778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5"/>
          <p:cNvSpPr txBox="1"/>
          <p:nvPr>
            <p:ph type="title"/>
          </p:nvPr>
        </p:nvSpPr>
        <p:spPr>
          <a:xfrm>
            <a:off x="1094225" y="2233825"/>
            <a:ext cx="4983000" cy="17238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4" name="Google Shape;64;p15"/>
          <p:cNvSpPr txBox="1"/>
          <p:nvPr>
            <p:ph hasCustomPrompt="1" idx="2" type="title"/>
          </p:nvPr>
        </p:nvSpPr>
        <p:spPr>
          <a:xfrm>
            <a:off x="1094225" y="752425"/>
            <a:ext cx="1194000" cy="879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grpSp>
        <p:nvGrpSpPr>
          <p:cNvPr id="65" name="Google Shape;65;p15"/>
          <p:cNvGrpSpPr/>
          <p:nvPr/>
        </p:nvGrpSpPr>
        <p:grpSpPr>
          <a:xfrm>
            <a:off x="0" y="0"/>
            <a:ext cx="9144000" cy="3957624"/>
            <a:chOff x="0" y="0"/>
            <a:chExt cx="9144000" cy="3957624"/>
          </a:xfrm>
        </p:grpSpPr>
        <p:pic>
          <p:nvPicPr>
            <p:cNvPr id="66" name="Google Shape;66;p15"/>
            <p:cNvPicPr preferRelativeResize="0"/>
            <p:nvPr/>
          </p:nvPicPr>
          <p:blipFill rotWithShape="1">
            <a:blip r:embed="rId2">
              <a:alphaModFix/>
            </a:blip>
            <a:srcRect b="89238" l="0" r="0" t="0"/>
            <a:stretch/>
          </p:blipFill>
          <p:spPr>
            <a:xfrm>
              <a:off x="5695725" y="0"/>
              <a:ext cx="3448275" cy="371099"/>
            </a:xfrm>
            <a:prstGeom prst="rect">
              <a:avLst/>
            </a:prstGeom>
            <a:noFill/>
            <a:ln>
              <a:noFill/>
            </a:ln>
            <a:effectLst>
              <a:outerShdw blurRad="285750" rotWithShape="0" algn="bl" dir="8220000" dist="133350">
                <a:schemeClr val="accent3"/>
              </a:outerShdw>
            </a:effectLst>
          </p:spPr>
        </p:pic>
        <p:pic>
          <p:nvPicPr>
            <p:cNvPr id="67" name="Google Shape;67;p15"/>
            <p:cNvPicPr preferRelativeResize="0"/>
            <p:nvPr/>
          </p:nvPicPr>
          <p:blipFill rotWithShape="1">
            <a:blip r:embed="rId2">
              <a:alphaModFix/>
            </a:blip>
            <a:srcRect b="0" l="28449" r="46132" t="0"/>
            <a:stretch/>
          </p:blipFill>
          <p:spPr>
            <a:xfrm>
              <a:off x="0" y="2233825"/>
              <a:ext cx="438151" cy="1723799"/>
            </a:xfrm>
            <a:prstGeom prst="rect">
              <a:avLst/>
            </a:prstGeom>
            <a:noFill/>
            <a:ln>
              <a:noFill/>
            </a:ln>
            <a:effectLst>
              <a:outerShdw blurRad="428625" rotWithShape="0" algn="bl" dir="2460000" dist="133350">
                <a:schemeClr val="accent3"/>
              </a:outerShdw>
            </a:effectLst>
          </p:spPr>
        </p:pic>
      </p:grpSp>
      <p:grpSp>
        <p:nvGrpSpPr>
          <p:cNvPr id="68" name="Google Shape;68;p15"/>
          <p:cNvGrpSpPr/>
          <p:nvPr/>
        </p:nvGrpSpPr>
        <p:grpSpPr>
          <a:xfrm>
            <a:off x="713225" y="752475"/>
            <a:ext cx="7739700" cy="4022375"/>
            <a:chOff x="713225" y="752475"/>
            <a:chExt cx="7739700" cy="4022375"/>
          </a:xfrm>
        </p:grpSpPr>
        <p:cxnSp>
          <p:nvCxnSpPr>
            <p:cNvPr id="69" name="Google Shape;69;p15"/>
            <p:cNvCxnSpPr/>
            <p:nvPr/>
          </p:nvCxnSpPr>
          <p:spPr>
            <a:xfrm>
              <a:off x="2445125" y="4774850"/>
              <a:ext cx="6007800" cy="0"/>
            </a:xfrm>
            <a:prstGeom prst="straightConnector1">
              <a:avLst/>
            </a:prstGeom>
            <a:noFill/>
            <a:ln cap="flat" cmpd="sng" w="9525">
              <a:solidFill>
                <a:schemeClr val="dk1"/>
              </a:solidFill>
              <a:prstDash val="solid"/>
              <a:round/>
              <a:headEnd len="med" w="med" type="none"/>
              <a:tailEnd len="med" w="med" type="none"/>
            </a:ln>
          </p:spPr>
        </p:cxnSp>
        <p:cxnSp>
          <p:nvCxnSpPr>
            <p:cNvPr id="70" name="Google Shape;70;p15"/>
            <p:cNvCxnSpPr/>
            <p:nvPr/>
          </p:nvCxnSpPr>
          <p:spPr>
            <a:xfrm rot="10800000">
              <a:off x="713225" y="752475"/>
              <a:ext cx="0" cy="8799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1" name="Shape 71"/>
        <p:cNvGrpSpPr/>
        <p:nvPr/>
      </p:nvGrpSpPr>
      <p:grpSpPr>
        <a:xfrm>
          <a:off x="0" y="0"/>
          <a:ext cx="0" cy="0"/>
          <a:chOff x="0" y="0"/>
          <a:chExt cx="0" cy="0"/>
        </a:xfrm>
      </p:grpSpPr>
      <p:sp>
        <p:nvSpPr>
          <p:cNvPr id="72" name="Google Shape;72;p16"/>
          <p:cNvSpPr txBox="1"/>
          <p:nvPr>
            <p:ph type="title"/>
          </p:nvPr>
        </p:nvSpPr>
        <p:spPr>
          <a:xfrm>
            <a:off x="1170425" y="1460700"/>
            <a:ext cx="3558900" cy="10791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3" name="Google Shape;73;p16"/>
          <p:cNvSpPr txBox="1"/>
          <p:nvPr>
            <p:ph idx="1" type="body"/>
          </p:nvPr>
        </p:nvSpPr>
        <p:spPr>
          <a:xfrm>
            <a:off x="1170425" y="2539800"/>
            <a:ext cx="3558900" cy="1143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cxnSp>
        <p:nvCxnSpPr>
          <p:cNvPr id="74" name="Google Shape;74;p16"/>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5" name="Shape 75"/>
        <p:cNvGrpSpPr/>
        <p:nvPr/>
      </p:nvGrpSpPr>
      <p:grpSpPr>
        <a:xfrm>
          <a:off x="0" y="0"/>
          <a:ext cx="0" cy="0"/>
          <a:chOff x="0" y="0"/>
          <a:chExt cx="0" cy="0"/>
        </a:xfrm>
      </p:grpSpPr>
      <p:sp>
        <p:nvSpPr>
          <p:cNvPr id="76" name="Google Shape;76;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7" name="Google Shape;77;p17"/>
          <p:cNvSpPr txBox="1"/>
          <p:nvPr>
            <p:ph idx="1" type="subTitle"/>
          </p:nvPr>
        </p:nvSpPr>
        <p:spPr>
          <a:xfrm>
            <a:off x="2190525" y="3358475"/>
            <a:ext cx="6081300" cy="76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8" name="Google Shape;78;p17"/>
          <p:cNvSpPr txBox="1"/>
          <p:nvPr>
            <p:ph idx="2" type="subTitle"/>
          </p:nvPr>
        </p:nvSpPr>
        <p:spPr>
          <a:xfrm>
            <a:off x="2190525" y="1881775"/>
            <a:ext cx="6081300" cy="76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9" name="Google Shape;79;p17"/>
          <p:cNvSpPr txBox="1"/>
          <p:nvPr>
            <p:ph idx="3" type="subTitle"/>
          </p:nvPr>
        </p:nvSpPr>
        <p:spPr>
          <a:xfrm>
            <a:off x="2190525" y="1506475"/>
            <a:ext cx="6081300" cy="436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80" name="Google Shape;80;p17"/>
          <p:cNvSpPr txBox="1"/>
          <p:nvPr>
            <p:ph idx="4" type="subTitle"/>
          </p:nvPr>
        </p:nvSpPr>
        <p:spPr>
          <a:xfrm>
            <a:off x="2190525" y="2983175"/>
            <a:ext cx="6081300" cy="436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cxnSp>
        <p:nvCxnSpPr>
          <p:cNvPr id="81" name="Google Shape;81;p17"/>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pic>
        <p:nvPicPr>
          <p:cNvPr id="82" name="Google Shape;82;p17"/>
          <p:cNvPicPr preferRelativeResize="0"/>
          <p:nvPr/>
        </p:nvPicPr>
        <p:blipFill rotWithShape="1">
          <a:blip r:embed="rId2">
            <a:alphaModFix/>
          </a:blip>
          <a:srcRect b="0" l="79576" r="9658" t="0"/>
          <a:stretch/>
        </p:blipFill>
        <p:spPr>
          <a:xfrm>
            <a:off x="0" y="1506475"/>
            <a:ext cx="281551" cy="2615201"/>
          </a:xfrm>
          <a:prstGeom prst="rect">
            <a:avLst/>
          </a:prstGeom>
          <a:noFill/>
          <a:ln>
            <a:noFill/>
          </a:ln>
          <a:effectLst>
            <a:outerShdw blurRad="428625" rotWithShape="0" algn="bl" dir="2460000" dist="133350">
              <a:schemeClr val="accent3"/>
            </a:outerShdw>
          </a:effectLst>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3" name="Shape 83"/>
        <p:cNvGrpSpPr/>
        <p:nvPr/>
      </p:nvGrpSpPr>
      <p:grpSpPr>
        <a:xfrm>
          <a:off x="0" y="0"/>
          <a:ext cx="0" cy="0"/>
          <a:chOff x="0" y="0"/>
          <a:chExt cx="0" cy="0"/>
        </a:xfrm>
      </p:grpSpPr>
      <p:sp>
        <p:nvSpPr>
          <p:cNvPr id="84" name="Google Shape;84;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85" name="Google Shape;85;p18"/>
          <p:cNvGrpSpPr/>
          <p:nvPr/>
        </p:nvGrpSpPr>
        <p:grpSpPr>
          <a:xfrm>
            <a:off x="0" y="-4975"/>
            <a:ext cx="9143999" cy="5148463"/>
            <a:chOff x="0" y="-4975"/>
            <a:chExt cx="9143999" cy="5148463"/>
          </a:xfrm>
        </p:grpSpPr>
        <p:pic>
          <p:nvPicPr>
            <p:cNvPr id="86" name="Google Shape;86;p18"/>
            <p:cNvPicPr preferRelativeResize="0"/>
            <p:nvPr/>
          </p:nvPicPr>
          <p:blipFill rotWithShape="1">
            <a:blip r:embed="rId2">
              <a:alphaModFix/>
            </a:blip>
            <a:srcRect b="76832" l="0" r="0" t="6078"/>
            <a:stretch/>
          </p:blipFill>
          <p:spPr>
            <a:xfrm>
              <a:off x="7025425" y="-4975"/>
              <a:ext cx="2118574" cy="375300"/>
            </a:xfrm>
            <a:prstGeom prst="rect">
              <a:avLst/>
            </a:prstGeom>
            <a:noFill/>
            <a:ln>
              <a:noFill/>
            </a:ln>
            <a:effectLst>
              <a:outerShdw blurRad="285750" rotWithShape="0" algn="bl" dir="8220000" dist="133350">
                <a:schemeClr val="accent3"/>
              </a:outerShdw>
            </a:effectLst>
          </p:spPr>
        </p:pic>
        <p:pic>
          <p:nvPicPr>
            <p:cNvPr id="87" name="Google Shape;87;p18"/>
            <p:cNvPicPr preferRelativeResize="0"/>
            <p:nvPr/>
          </p:nvPicPr>
          <p:blipFill rotWithShape="1">
            <a:blip r:embed="rId3">
              <a:alphaModFix/>
            </a:blip>
            <a:srcRect b="0" l="67243" r="16176" t="0"/>
            <a:stretch/>
          </p:blipFill>
          <p:spPr>
            <a:xfrm>
              <a:off x="0" y="2489212"/>
              <a:ext cx="281551" cy="2654275"/>
            </a:xfrm>
            <a:prstGeom prst="rect">
              <a:avLst/>
            </a:prstGeom>
            <a:noFill/>
            <a:ln>
              <a:noFill/>
            </a:ln>
            <a:effectLst>
              <a:outerShdw blurRad="428625" rotWithShape="0" algn="bl" dir="2460000" dist="133350">
                <a:schemeClr val="accent3"/>
              </a:outerShdw>
            </a:effectLst>
          </p:spPr>
        </p:pic>
      </p:grpSp>
      <p:cxnSp>
        <p:nvCxnSpPr>
          <p:cNvPr id="88" name="Google Shape;88;p18"/>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9" name="Shape 89"/>
        <p:cNvGrpSpPr/>
        <p:nvPr/>
      </p:nvGrpSpPr>
      <p:grpSpPr>
        <a:xfrm>
          <a:off x="0" y="0"/>
          <a:ext cx="0" cy="0"/>
          <a:chOff x="0" y="0"/>
          <a:chExt cx="0" cy="0"/>
        </a:xfrm>
      </p:grpSpPr>
      <p:sp>
        <p:nvSpPr>
          <p:cNvPr id="90" name="Google Shape;90;p19"/>
          <p:cNvSpPr txBox="1"/>
          <p:nvPr>
            <p:ph type="title"/>
          </p:nvPr>
        </p:nvSpPr>
        <p:spPr>
          <a:xfrm>
            <a:off x="713225" y="1150775"/>
            <a:ext cx="41457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1" name="Google Shape;91;p19"/>
          <p:cNvSpPr txBox="1"/>
          <p:nvPr>
            <p:ph idx="1" type="subTitle"/>
          </p:nvPr>
        </p:nvSpPr>
        <p:spPr>
          <a:xfrm>
            <a:off x="713225" y="1866025"/>
            <a:ext cx="4145700" cy="229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Roboto Light"/>
              <a:buChar char="●"/>
              <a:defRPr/>
            </a:lvl1pPr>
            <a:lvl2pPr lvl="1" rtl="0" algn="ctr">
              <a:lnSpc>
                <a:spcPct val="100000"/>
              </a:lnSpc>
              <a:spcBef>
                <a:spcPts val="0"/>
              </a:spcBef>
              <a:spcAft>
                <a:spcPts val="0"/>
              </a:spcAft>
              <a:buClr>
                <a:srgbClr val="E76A28"/>
              </a:buClr>
              <a:buSzPts val="1200"/>
              <a:buFont typeface="Nunito Light"/>
              <a:buChar char="○"/>
              <a:defRPr/>
            </a:lvl2pPr>
            <a:lvl3pPr lvl="2" rtl="0" algn="ctr">
              <a:lnSpc>
                <a:spcPct val="100000"/>
              </a:lnSpc>
              <a:spcBef>
                <a:spcPts val="0"/>
              </a:spcBef>
              <a:spcAft>
                <a:spcPts val="0"/>
              </a:spcAft>
              <a:buClr>
                <a:srgbClr val="E76A28"/>
              </a:buClr>
              <a:buSzPts val="1200"/>
              <a:buFont typeface="Nunito Light"/>
              <a:buChar char="■"/>
              <a:defRPr/>
            </a:lvl3pPr>
            <a:lvl4pPr lvl="3" rtl="0" algn="ctr">
              <a:lnSpc>
                <a:spcPct val="100000"/>
              </a:lnSpc>
              <a:spcBef>
                <a:spcPts val="0"/>
              </a:spcBef>
              <a:spcAft>
                <a:spcPts val="0"/>
              </a:spcAft>
              <a:buClr>
                <a:srgbClr val="E76A28"/>
              </a:buClr>
              <a:buSzPts val="12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200"/>
              <a:buFont typeface="Nunito Light"/>
              <a:buChar char="●"/>
              <a:defRPr/>
            </a:lvl7pPr>
            <a:lvl8pPr lvl="7" rtl="0" algn="ctr">
              <a:lnSpc>
                <a:spcPct val="100000"/>
              </a:lnSpc>
              <a:spcBef>
                <a:spcPts val="0"/>
              </a:spcBef>
              <a:spcAft>
                <a:spcPts val="0"/>
              </a:spcAft>
              <a:buClr>
                <a:srgbClr val="999999"/>
              </a:buClr>
              <a:buSzPts val="12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
        <p:nvSpPr>
          <p:cNvPr id="92" name="Google Shape;92;p19"/>
          <p:cNvSpPr/>
          <p:nvPr>
            <p:ph idx="2" type="pic"/>
          </p:nvPr>
        </p:nvSpPr>
        <p:spPr>
          <a:xfrm>
            <a:off x="5643775" y="724200"/>
            <a:ext cx="2787000" cy="3695100"/>
          </a:xfrm>
          <a:prstGeom prst="rect">
            <a:avLst/>
          </a:prstGeom>
          <a:noFill/>
          <a:ln>
            <a:noFill/>
          </a:ln>
        </p:spPr>
      </p:sp>
      <p:grpSp>
        <p:nvGrpSpPr>
          <p:cNvPr id="93" name="Google Shape;93;p19"/>
          <p:cNvGrpSpPr/>
          <p:nvPr/>
        </p:nvGrpSpPr>
        <p:grpSpPr>
          <a:xfrm>
            <a:off x="0" y="-4250"/>
            <a:ext cx="9144001" cy="5147738"/>
            <a:chOff x="0" y="-4250"/>
            <a:chExt cx="9144001" cy="5147738"/>
          </a:xfrm>
        </p:grpSpPr>
        <p:pic>
          <p:nvPicPr>
            <p:cNvPr id="94" name="Google Shape;94;p19"/>
            <p:cNvPicPr preferRelativeResize="0"/>
            <p:nvPr/>
          </p:nvPicPr>
          <p:blipFill rotWithShape="1">
            <a:blip r:embed="rId2">
              <a:alphaModFix/>
            </a:blip>
            <a:srcRect b="81134" l="0" r="0" t="1777"/>
            <a:stretch/>
          </p:blipFill>
          <p:spPr>
            <a:xfrm>
              <a:off x="0" y="-4250"/>
              <a:ext cx="3181899" cy="543750"/>
            </a:xfrm>
            <a:prstGeom prst="rect">
              <a:avLst/>
            </a:prstGeom>
            <a:noFill/>
            <a:ln>
              <a:noFill/>
            </a:ln>
            <a:effectLst>
              <a:outerShdw blurRad="285750" rotWithShape="0" algn="bl" dir="8220000" dist="133350">
                <a:schemeClr val="accent3"/>
              </a:outerShdw>
            </a:effectLst>
          </p:spPr>
        </p:pic>
        <p:pic>
          <p:nvPicPr>
            <p:cNvPr id="95" name="Google Shape;95;p19"/>
            <p:cNvPicPr preferRelativeResize="0"/>
            <p:nvPr/>
          </p:nvPicPr>
          <p:blipFill rotWithShape="1">
            <a:blip r:embed="rId3">
              <a:alphaModFix/>
            </a:blip>
            <a:srcRect b="0" l="67243" r="16176" t="0"/>
            <a:stretch/>
          </p:blipFill>
          <p:spPr>
            <a:xfrm>
              <a:off x="8797650" y="3054460"/>
              <a:ext cx="346351" cy="2089028"/>
            </a:xfrm>
            <a:prstGeom prst="rect">
              <a:avLst/>
            </a:prstGeom>
            <a:noFill/>
            <a:ln>
              <a:noFill/>
            </a:ln>
            <a:effectLst>
              <a:outerShdw blurRad="428625" rotWithShape="0" algn="bl" dir="2460000" dist="133350">
                <a:schemeClr val="accent3"/>
              </a:outerShdw>
            </a:effectLst>
          </p:spPr>
        </p:pic>
      </p:grpSp>
      <p:cxnSp>
        <p:nvCxnSpPr>
          <p:cNvPr id="96" name="Google Shape;96;p19"/>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7" name="Shape 97"/>
        <p:cNvGrpSpPr/>
        <p:nvPr/>
      </p:nvGrpSpPr>
      <p:grpSpPr>
        <a:xfrm>
          <a:off x="0" y="0"/>
          <a:ext cx="0" cy="0"/>
          <a:chOff x="0" y="0"/>
          <a:chExt cx="0" cy="0"/>
        </a:xfrm>
      </p:grpSpPr>
      <p:sp>
        <p:nvSpPr>
          <p:cNvPr id="98" name="Google Shape;98;p20"/>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4800"/>
              <a:buNone/>
              <a:defRPr sz="10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grpSp>
        <p:nvGrpSpPr>
          <p:cNvPr id="99" name="Google Shape;99;p20"/>
          <p:cNvGrpSpPr/>
          <p:nvPr/>
        </p:nvGrpSpPr>
        <p:grpSpPr>
          <a:xfrm>
            <a:off x="0" y="-4250"/>
            <a:ext cx="9143999" cy="3696713"/>
            <a:chOff x="0" y="-4250"/>
            <a:chExt cx="9143999" cy="3696713"/>
          </a:xfrm>
        </p:grpSpPr>
        <p:pic>
          <p:nvPicPr>
            <p:cNvPr id="100" name="Google Shape;100;p20"/>
            <p:cNvPicPr preferRelativeResize="0"/>
            <p:nvPr/>
          </p:nvPicPr>
          <p:blipFill rotWithShape="1">
            <a:blip r:embed="rId2">
              <a:alphaModFix/>
            </a:blip>
            <a:srcRect b="15120" l="0" r="0" t="67791"/>
            <a:stretch/>
          </p:blipFill>
          <p:spPr>
            <a:xfrm>
              <a:off x="5962100" y="-4250"/>
              <a:ext cx="3181899" cy="543750"/>
            </a:xfrm>
            <a:prstGeom prst="rect">
              <a:avLst/>
            </a:prstGeom>
            <a:noFill/>
            <a:ln>
              <a:noFill/>
            </a:ln>
            <a:effectLst>
              <a:outerShdw blurRad="285750" rotWithShape="0" algn="bl" dir="8220000" dist="133350">
                <a:schemeClr val="accent3"/>
              </a:outerShdw>
            </a:effectLst>
          </p:spPr>
        </p:pic>
        <p:pic>
          <p:nvPicPr>
            <p:cNvPr id="101" name="Google Shape;101;p20"/>
            <p:cNvPicPr preferRelativeResize="0"/>
            <p:nvPr/>
          </p:nvPicPr>
          <p:blipFill rotWithShape="1">
            <a:blip r:embed="rId3">
              <a:alphaModFix/>
            </a:blip>
            <a:srcRect b="0" l="67243" r="16176" t="0"/>
            <a:stretch/>
          </p:blipFill>
          <p:spPr>
            <a:xfrm>
              <a:off x="0" y="1603435"/>
              <a:ext cx="346351" cy="2089028"/>
            </a:xfrm>
            <a:prstGeom prst="rect">
              <a:avLst/>
            </a:prstGeom>
            <a:noFill/>
            <a:ln>
              <a:noFill/>
            </a:ln>
            <a:effectLst>
              <a:outerShdw blurRad="428625" rotWithShape="0" algn="bl" dir="2460000" dist="133350">
                <a:schemeClr val="accent3"/>
              </a:outerShdw>
            </a:effectLst>
          </p:spPr>
        </p:pic>
      </p:grpSp>
      <p:grpSp>
        <p:nvGrpSpPr>
          <p:cNvPr id="102" name="Google Shape;102;p20"/>
          <p:cNvGrpSpPr/>
          <p:nvPr/>
        </p:nvGrpSpPr>
        <p:grpSpPr>
          <a:xfrm>
            <a:off x="713225" y="539500"/>
            <a:ext cx="7739700" cy="4235350"/>
            <a:chOff x="713225" y="539500"/>
            <a:chExt cx="7739700" cy="4235350"/>
          </a:xfrm>
        </p:grpSpPr>
        <p:cxnSp>
          <p:nvCxnSpPr>
            <p:cNvPr id="103" name="Google Shape;103;p20"/>
            <p:cNvCxnSpPr/>
            <p:nvPr/>
          </p:nvCxnSpPr>
          <p:spPr>
            <a:xfrm>
              <a:off x="2445125" y="4774850"/>
              <a:ext cx="6007800" cy="0"/>
            </a:xfrm>
            <a:prstGeom prst="straightConnector1">
              <a:avLst/>
            </a:prstGeom>
            <a:noFill/>
            <a:ln cap="flat" cmpd="sng" w="9525">
              <a:solidFill>
                <a:schemeClr val="dk1"/>
              </a:solidFill>
              <a:prstDash val="solid"/>
              <a:round/>
              <a:headEnd len="med" w="med" type="none"/>
              <a:tailEnd len="med" w="med" type="none"/>
            </a:ln>
          </p:spPr>
        </p:cxnSp>
        <p:cxnSp>
          <p:nvCxnSpPr>
            <p:cNvPr id="104" name="Google Shape;104;p20"/>
            <p:cNvCxnSpPr/>
            <p:nvPr/>
          </p:nvCxnSpPr>
          <p:spPr>
            <a:xfrm rot="10800000">
              <a:off x="713225" y="539500"/>
              <a:ext cx="0" cy="5778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5" name="Shape 105"/>
        <p:cNvGrpSpPr/>
        <p:nvPr/>
      </p:nvGrpSpPr>
      <p:grpSpPr>
        <a:xfrm>
          <a:off x="0" y="0"/>
          <a:ext cx="0" cy="0"/>
          <a:chOff x="0" y="0"/>
          <a:chExt cx="0" cy="0"/>
        </a:xfrm>
      </p:grpSpPr>
      <p:sp>
        <p:nvSpPr>
          <p:cNvPr id="106" name="Google Shape;106;p21"/>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5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07" name="Google Shape;107;p21"/>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pic>
        <p:nvPicPr>
          <p:cNvPr id="108" name="Google Shape;108;p21"/>
          <p:cNvPicPr preferRelativeResize="0"/>
          <p:nvPr/>
        </p:nvPicPr>
        <p:blipFill rotWithShape="1">
          <a:blip r:embed="rId2">
            <a:alphaModFix/>
          </a:blip>
          <a:srcRect b="0" l="67244" r="0" t="0"/>
          <a:stretch/>
        </p:blipFill>
        <p:spPr>
          <a:xfrm>
            <a:off x="0" y="2136825"/>
            <a:ext cx="556251" cy="2089049"/>
          </a:xfrm>
          <a:prstGeom prst="rect">
            <a:avLst/>
          </a:prstGeom>
          <a:noFill/>
          <a:ln>
            <a:noFill/>
          </a:ln>
          <a:effectLst>
            <a:outerShdw blurRad="428625" rotWithShape="0" algn="bl" dir="2460000" dist="133350">
              <a:schemeClr val="accent3"/>
            </a:outerShdw>
          </a:effectLst>
        </p:spPr>
      </p:pic>
      <p:grpSp>
        <p:nvGrpSpPr>
          <p:cNvPr id="109" name="Google Shape;109;p21"/>
          <p:cNvGrpSpPr/>
          <p:nvPr/>
        </p:nvGrpSpPr>
        <p:grpSpPr>
          <a:xfrm>
            <a:off x="713225" y="539500"/>
            <a:ext cx="7739700" cy="4235350"/>
            <a:chOff x="713225" y="539500"/>
            <a:chExt cx="7739700" cy="4235350"/>
          </a:xfrm>
        </p:grpSpPr>
        <p:cxnSp>
          <p:nvCxnSpPr>
            <p:cNvPr id="110" name="Google Shape;110;p21"/>
            <p:cNvCxnSpPr/>
            <p:nvPr/>
          </p:nvCxnSpPr>
          <p:spPr>
            <a:xfrm>
              <a:off x="2445125" y="4774850"/>
              <a:ext cx="6007800" cy="0"/>
            </a:xfrm>
            <a:prstGeom prst="straightConnector1">
              <a:avLst/>
            </a:prstGeom>
            <a:noFill/>
            <a:ln cap="flat" cmpd="sng" w="9525">
              <a:solidFill>
                <a:schemeClr val="dk1"/>
              </a:solidFill>
              <a:prstDash val="solid"/>
              <a:round/>
              <a:headEnd len="med" w="med" type="none"/>
              <a:tailEnd len="med" w="med" type="none"/>
            </a:ln>
          </p:spPr>
        </p:cxnSp>
        <p:cxnSp>
          <p:nvCxnSpPr>
            <p:cNvPr id="111" name="Google Shape;111;p21"/>
            <p:cNvCxnSpPr/>
            <p:nvPr/>
          </p:nvCxnSpPr>
          <p:spPr>
            <a:xfrm rot="10800000">
              <a:off x="713225" y="539500"/>
              <a:ext cx="0" cy="5778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2" name="Shape 112"/>
        <p:cNvGrpSpPr/>
        <p:nvPr/>
      </p:nvGrpSpPr>
      <p:grpSpPr>
        <a:xfrm>
          <a:off x="0" y="0"/>
          <a:ext cx="0" cy="0"/>
          <a:chOff x="0" y="0"/>
          <a:chExt cx="0" cy="0"/>
        </a:xfrm>
      </p:grpSpPr>
      <p:sp>
        <p:nvSpPr>
          <p:cNvPr id="113" name="Google Shape;113;p22"/>
          <p:cNvSpPr/>
          <p:nvPr>
            <p:ph idx="2" type="pic"/>
          </p:nvPr>
        </p:nvSpPr>
        <p:spPr>
          <a:xfrm>
            <a:off x="0" y="0"/>
            <a:ext cx="9144000" cy="5143500"/>
          </a:xfrm>
          <a:prstGeom prst="rect">
            <a:avLst/>
          </a:prstGeom>
          <a:noFill/>
          <a:ln>
            <a:noFill/>
          </a:ln>
        </p:spPr>
      </p:sp>
      <p:sp>
        <p:nvSpPr>
          <p:cNvPr id="114" name="Google Shape;114;p22"/>
          <p:cNvSpPr txBox="1"/>
          <p:nvPr>
            <p:ph type="title"/>
          </p:nvPr>
        </p:nvSpPr>
        <p:spPr>
          <a:xfrm>
            <a:off x="720000" y="4014450"/>
            <a:ext cx="7704000" cy="572700"/>
          </a:xfrm>
          <a:prstGeom prst="rect">
            <a:avLst/>
          </a:prstGeom>
          <a:solidFill>
            <a:schemeClr val="accent1"/>
          </a:solidFill>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5" name="Shape 115"/>
        <p:cNvGrpSpPr/>
        <p:nvPr/>
      </p:nvGrpSpPr>
      <p:grpSpPr>
        <a:xfrm>
          <a:off x="0" y="0"/>
          <a:ext cx="0" cy="0"/>
          <a:chOff x="0" y="0"/>
          <a:chExt cx="0" cy="0"/>
        </a:xfrm>
      </p:grpSpPr>
      <p:sp>
        <p:nvSpPr>
          <p:cNvPr id="116" name="Google Shape;116;p23"/>
          <p:cNvSpPr txBox="1"/>
          <p:nvPr>
            <p:ph hasCustomPrompt="1" type="title"/>
          </p:nvPr>
        </p:nvSpPr>
        <p:spPr>
          <a:xfrm>
            <a:off x="5749075" y="3159700"/>
            <a:ext cx="2681700" cy="1173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7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17" name="Google Shape;117;p23"/>
          <p:cNvSpPr txBox="1"/>
          <p:nvPr>
            <p:ph idx="1" type="subTitle"/>
          </p:nvPr>
        </p:nvSpPr>
        <p:spPr>
          <a:xfrm>
            <a:off x="1018025" y="539500"/>
            <a:ext cx="23424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pic>
        <p:nvPicPr>
          <p:cNvPr id="118" name="Google Shape;118;p23"/>
          <p:cNvPicPr preferRelativeResize="0"/>
          <p:nvPr/>
        </p:nvPicPr>
        <p:blipFill rotWithShape="1">
          <a:blip r:embed="rId2">
            <a:alphaModFix/>
          </a:blip>
          <a:srcRect b="0" l="67244" r="0" t="0"/>
          <a:stretch/>
        </p:blipFill>
        <p:spPr>
          <a:xfrm>
            <a:off x="0" y="2136825"/>
            <a:ext cx="556251" cy="2089049"/>
          </a:xfrm>
          <a:prstGeom prst="rect">
            <a:avLst/>
          </a:prstGeom>
          <a:noFill/>
          <a:ln>
            <a:noFill/>
          </a:ln>
          <a:effectLst>
            <a:outerShdw blurRad="428625" rotWithShape="0" algn="bl" dir="2460000" dist="133350">
              <a:schemeClr val="accent3"/>
            </a:outerShdw>
          </a:effectLst>
        </p:spPr>
      </p:pic>
      <p:cxnSp>
        <p:nvCxnSpPr>
          <p:cNvPr id="119" name="Google Shape;119;p23"/>
          <p:cNvCxnSpPr/>
          <p:nvPr/>
        </p:nvCxnSpPr>
        <p:spPr>
          <a:xfrm>
            <a:off x="2445125" y="4774850"/>
            <a:ext cx="60078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20" name="Shape 120"/>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21" name="Shape 121"/>
        <p:cNvGrpSpPr/>
        <p:nvPr/>
      </p:nvGrpSpPr>
      <p:grpSpPr>
        <a:xfrm>
          <a:off x="0" y="0"/>
          <a:ext cx="0" cy="0"/>
          <a:chOff x="0" y="0"/>
          <a:chExt cx="0" cy="0"/>
        </a:xfrm>
      </p:grpSpPr>
      <p:sp>
        <p:nvSpPr>
          <p:cNvPr id="122" name="Google Shape;122;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3" name="Google Shape;123;p25"/>
          <p:cNvSpPr txBox="1"/>
          <p:nvPr>
            <p:ph hasCustomPrompt="1" idx="2" type="title"/>
          </p:nvPr>
        </p:nvSpPr>
        <p:spPr>
          <a:xfrm>
            <a:off x="796200" y="1584373"/>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4" name="Google Shape;124;p25"/>
          <p:cNvSpPr txBox="1"/>
          <p:nvPr>
            <p:ph hasCustomPrompt="1" idx="3" type="title"/>
          </p:nvPr>
        </p:nvSpPr>
        <p:spPr>
          <a:xfrm>
            <a:off x="796200" y="3094002"/>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5" name="Google Shape;125;p25"/>
          <p:cNvSpPr txBox="1"/>
          <p:nvPr>
            <p:ph hasCustomPrompt="1" idx="4" type="title"/>
          </p:nvPr>
        </p:nvSpPr>
        <p:spPr>
          <a:xfrm>
            <a:off x="3439738" y="1584373"/>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6" name="Google Shape;126;p25"/>
          <p:cNvSpPr txBox="1"/>
          <p:nvPr>
            <p:ph hasCustomPrompt="1" idx="5" type="title"/>
          </p:nvPr>
        </p:nvSpPr>
        <p:spPr>
          <a:xfrm>
            <a:off x="3439738" y="3094002"/>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7" name="Google Shape;127;p25"/>
          <p:cNvSpPr txBox="1"/>
          <p:nvPr>
            <p:ph hasCustomPrompt="1" idx="6" type="title"/>
          </p:nvPr>
        </p:nvSpPr>
        <p:spPr>
          <a:xfrm>
            <a:off x="6083275" y="1584373"/>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8" name="Google Shape;128;p25"/>
          <p:cNvSpPr txBox="1"/>
          <p:nvPr>
            <p:ph hasCustomPrompt="1" idx="7" type="title"/>
          </p:nvPr>
        </p:nvSpPr>
        <p:spPr>
          <a:xfrm>
            <a:off x="6083275" y="3094002"/>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9" name="Google Shape;129;p25"/>
          <p:cNvSpPr txBox="1"/>
          <p:nvPr>
            <p:ph idx="1" type="subTitle"/>
          </p:nvPr>
        </p:nvSpPr>
        <p:spPr>
          <a:xfrm>
            <a:off x="796200" y="2064875"/>
            <a:ext cx="2347500" cy="44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30" name="Google Shape;130;p25"/>
          <p:cNvSpPr txBox="1"/>
          <p:nvPr>
            <p:ph idx="8" type="subTitle"/>
          </p:nvPr>
        </p:nvSpPr>
        <p:spPr>
          <a:xfrm>
            <a:off x="3439738" y="2064875"/>
            <a:ext cx="2347500" cy="44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31" name="Google Shape;131;p25"/>
          <p:cNvSpPr txBox="1"/>
          <p:nvPr>
            <p:ph idx="9" type="subTitle"/>
          </p:nvPr>
        </p:nvSpPr>
        <p:spPr>
          <a:xfrm>
            <a:off x="6083275" y="2064875"/>
            <a:ext cx="2347500" cy="44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32" name="Google Shape;132;p25"/>
          <p:cNvSpPr txBox="1"/>
          <p:nvPr>
            <p:ph idx="13" type="subTitle"/>
          </p:nvPr>
        </p:nvSpPr>
        <p:spPr>
          <a:xfrm>
            <a:off x="796200" y="3574550"/>
            <a:ext cx="2347500" cy="44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33" name="Google Shape;133;p25"/>
          <p:cNvSpPr txBox="1"/>
          <p:nvPr>
            <p:ph idx="14" type="subTitle"/>
          </p:nvPr>
        </p:nvSpPr>
        <p:spPr>
          <a:xfrm>
            <a:off x="3439738" y="3574550"/>
            <a:ext cx="2347500" cy="44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34" name="Google Shape;134;p25"/>
          <p:cNvSpPr txBox="1"/>
          <p:nvPr>
            <p:ph idx="15" type="subTitle"/>
          </p:nvPr>
        </p:nvSpPr>
        <p:spPr>
          <a:xfrm>
            <a:off x="6083275" y="3574550"/>
            <a:ext cx="2347500" cy="44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135" name="Google Shape;135;p25"/>
          <p:cNvGrpSpPr/>
          <p:nvPr/>
        </p:nvGrpSpPr>
        <p:grpSpPr>
          <a:xfrm>
            <a:off x="0" y="0"/>
            <a:ext cx="9150050" cy="4122174"/>
            <a:chOff x="0" y="0"/>
            <a:chExt cx="9150050" cy="4122174"/>
          </a:xfrm>
        </p:grpSpPr>
        <p:pic>
          <p:nvPicPr>
            <p:cNvPr id="136" name="Google Shape;136;p25"/>
            <p:cNvPicPr preferRelativeResize="0"/>
            <p:nvPr/>
          </p:nvPicPr>
          <p:blipFill rotWithShape="1">
            <a:blip r:embed="rId2">
              <a:alphaModFix/>
            </a:blip>
            <a:srcRect b="0" l="62264" r="26819" t="0"/>
            <a:stretch/>
          </p:blipFill>
          <p:spPr>
            <a:xfrm flipH="1">
              <a:off x="0" y="1542875"/>
              <a:ext cx="281551" cy="2579299"/>
            </a:xfrm>
            <a:prstGeom prst="rect">
              <a:avLst/>
            </a:prstGeom>
            <a:noFill/>
            <a:ln>
              <a:noFill/>
            </a:ln>
            <a:effectLst>
              <a:outerShdw blurRad="285750" rotWithShape="0" algn="bl" dir="2460000" dist="133350">
                <a:schemeClr val="accent3"/>
              </a:outerShdw>
            </a:effectLst>
          </p:spPr>
        </p:pic>
        <p:pic>
          <p:nvPicPr>
            <p:cNvPr id="137" name="Google Shape;137;p25"/>
            <p:cNvPicPr preferRelativeResize="0"/>
            <p:nvPr/>
          </p:nvPicPr>
          <p:blipFill rotWithShape="1">
            <a:blip r:embed="rId2">
              <a:alphaModFix/>
            </a:blip>
            <a:srcRect b="58439" l="0" r="0" t="15289"/>
            <a:stretch/>
          </p:blipFill>
          <p:spPr>
            <a:xfrm flipH="1">
              <a:off x="7737475" y="0"/>
              <a:ext cx="1412575" cy="371099"/>
            </a:xfrm>
            <a:prstGeom prst="rect">
              <a:avLst/>
            </a:prstGeom>
            <a:noFill/>
            <a:ln>
              <a:noFill/>
            </a:ln>
            <a:effectLst>
              <a:outerShdw blurRad="285750" rotWithShape="0" algn="bl" dir="8220000" dist="133350">
                <a:schemeClr val="accent3"/>
              </a:outerShdw>
            </a:effectLst>
          </p:spPr>
        </p:pic>
      </p:grpSp>
      <p:cxnSp>
        <p:nvCxnSpPr>
          <p:cNvPr id="138" name="Google Shape;138;p25"/>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39" name="Shape 139"/>
        <p:cNvGrpSpPr/>
        <p:nvPr/>
      </p:nvGrpSpPr>
      <p:grpSpPr>
        <a:xfrm>
          <a:off x="0" y="0"/>
          <a:ext cx="0" cy="0"/>
          <a:chOff x="0" y="0"/>
          <a:chExt cx="0" cy="0"/>
        </a:xfrm>
      </p:grpSpPr>
      <p:sp>
        <p:nvSpPr>
          <p:cNvPr id="140" name="Google Shape;140;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1" name="Google Shape;141;p26"/>
          <p:cNvSpPr txBox="1"/>
          <p:nvPr>
            <p:ph idx="1" type="subTitle"/>
          </p:nvPr>
        </p:nvSpPr>
        <p:spPr>
          <a:xfrm>
            <a:off x="3578700" y="1564300"/>
            <a:ext cx="4845300" cy="72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2" name="Google Shape;142;p26"/>
          <p:cNvSpPr txBox="1"/>
          <p:nvPr>
            <p:ph idx="2" type="subTitle"/>
          </p:nvPr>
        </p:nvSpPr>
        <p:spPr>
          <a:xfrm>
            <a:off x="3578700" y="2535350"/>
            <a:ext cx="4845300" cy="72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3" name="Google Shape;143;p26"/>
          <p:cNvSpPr txBox="1"/>
          <p:nvPr>
            <p:ph idx="3" type="subTitle"/>
          </p:nvPr>
        </p:nvSpPr>
        <p:spPr>
          <a:xfrm>
            <a:off x="3578700" y="3506400"/>
            <a:ext cx="4845300" cy="72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4" name="Google Shape;144;p26"/>
          <p:cNvSpPr txBox="1"/>
          <p:nvPr>
            <p:ph idx="4" type="subTitle"/>
          </p:nvPr>
        </p:nvSpPr>
        <p:spPr>
          <a:xfrm>
            <a:off x="1846625" y="1564300"/>
            <a:ext cx="1667100" cy="725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45" name="Google Shape;145;p26"/>
          <p:cNvSpPr txBox="1"/>
          <p:nvPr>
            <p:ph idx="5" type="subTitle"/>
          </p:nvPr>
        </p:nvSpPr>
        <p:spPr>
          <a:xfrm>
            <a:off x="1846625" y="2535350"/>
            <a:ext cx="1667100" cy="725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46" name="Google Shape;146;p26"/>
          <p:cNvSpPr txBox="1"/>
          <p:nvPr>
            <p:ph idx="6" type="subTitle"/>
          </p:nvPr>
        </p:nvSpPr>
        <p:spPr>
          <a:xfrm>
            <a:off x="1846625" y="3506400"/>
            <a:ext cx="1667100" cy="725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147" name="Google Shape;147;p26"/>
          <p:cNvGrpSpPr/>
          <p:nvPr/>
        </p:nvGrpSpPr>
        <p:grpSpPr>
          <a:xfrm>
            <a:off x="0" y="-4250"/>
            <a:ext cx="9143999" cy="3696713"/>
            <a:chOff x="0" y="-4250"/>
            <a:chExt cx="9143999" cy="3696713"/>
          </a:xfrm>
        </p:grpSpPr>
        <p:pic>
          <p:nvPicPr>
            <p:cNvPr id="148" name="Google Shape;148;p26"/>
            <p:cNvPicPr preferRelativeResize="0"/>
            <p:nvPr/>
          </p:nvPicPr>
          <p:blipFill rotWithShape="1">
            <a:blip r:embed="rId2">
              <a:alphaModFix/>
            </a:blip>
            <a:srcRect b="15120" l="0" r="0" t="67791"/>
            <a:stretch/>
          </p:blipFill>
          <p:spPr>
            <a:xfrm>
              <a:off x="5962100" y="-4250"/>
              <a:ext cx="3181899" cy="543750"/>
            </a:xfrm>
            <a:prstGeom prst="rect">
              <a:avLst/>
            </a:prstGeom>
            <a:noFill/>
            <a:ln>
              <a:noFill/>
            </a:ln>
            <a:effectLst>
              <a:outerShdw blurRad="285750" rotWithShape="0" algn="bl" dir="8220000" dist="133350">
                <a:schemeClr val="accent3"/>
              </a:outerShdw>
            </a:effectLst>
          </p:spPr>
        </p:pic>
        <p:pic>
          <p:nvPicPr>
            <p:cNvPr id="149" name="Google Shape;149;p26"/>
            <p:cNvPicPr preferRelativeResize="0"/>
            <p:nvPr/>
          </p:nvPicPr>
          <p:blipFill rotWithShape="1">
            <a:blip r:embed="rId3">
              <a:alphaModFix/>
            </a:blip>
            <a:srcRect b="0" l="67243" r="16176" t="0"/>
            <a:stretch/>
          </p:blipFill>
          <p:spPr>
            <a:xfrm>
              <a:off x="0" y="1603435"/>
              <a:ext cx="346351" cy="2089028"/>
            </a:xfrm>
            <a:prstGeom prst="rect">
              <a:avLst/>
            </a:prstGeom>
            <a:noFill/>
            <a:ln>
              <a:noFill/>
            </a:ln>
            <a:effectLst>
              <a:outerShdw blurRad="428625" rotWithShape="0" algn="bl" dir="2460000" dist="133350">
                <a:schemeClr val="accent3"/>
              </a:outerShdw>
            </a:effectLst>
          </p:spPr>
        </p:pic>
      </p:grpSp>
      <p:cxnSp>
        <p:nvCxnSpPr>
          <p:cNvPr id="150" name="Google Shape;150;p26"/>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51" name="Shape 151"/>
        <p:cNvGrpSpPr/>
        <p:nvPr/>
      </p:nvGrpSpPr>
      <p:grpSpPr>
        <a:xfrm>
          <a:off x="0" y="0"/>
          <a:ext cx="0" cy="0"/>
          <a:chOff x="0" y="0"/>
          <a:chExt cx="0" cy="0"/>
        </a:xfrm>
      </p:grpSpPr>
      <p:sp>
        <p:nvSpPr>
          <p:cNvPr id="152" name="Google Shape;152;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3" name="Google Shape;153;p27"/>
          <p:cNvSpPr txBox="1"/>
          <p:nvPr>
            <p:ph idx="1" type="subTitle"/>
          </p:nvPr>
        </p:nvSpPr>
        <p:spPr>
          <a:xfrm>
            <a:off x="1550624" y="1748900"/>
            <a:ext cx="2736000" cy="103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4" name="Google Shape;154;p27"/>
          <p:cNvSpPr txBox="1"/>
          <p:nvPr>
            <p:ph idx="2" type="subTitle"/>
          </p:nvPr>
        </p:nvSpPr>
        <p:spPr>
          <a:xfrm>
            <a:off x="5667945" y="1748900"/>
            <a:ext cx="2736000" cy="103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5" name="Google Shape;155;p27"/>
          <p:cNvSpPr txBox="1"/>
          <p:nvPr>
            <p:ph idx="3" type="subTitle"/>
          </p:nvPr>
        </p:nvSpPr>
        <p:spPr>
          <a:xfrm>
            <a:off x="1550624" y="3412900"/>
            <a:ext cx="2736000" cy="103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6" name="Google Shape;156;p27"/>
          <p:cNvSpPr txBox="1"/>
          <p:nvPr>
            <p:ph idx="4" type="subTitle"/>
          </p:nvPr>
        </p:nvSpPr>
        <p:spPr>
          <a:xfrm>
            <a:off x="5667945" y="3412900"/>
            <a:ext cx="2736000" cy="103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7" name="Google Shape;157;p27"/>
          <p:cNvSpPr txBox="1"/>
          <p:nvPr>
            <p:ph idx="5" type="subTitle"/>
          </p:nvPr>
        </p:nvSpPr>
        <p:spPr>
          <a:xfrm>
            <a:off x="1550625" y="1457450"/>
            <a:ext cx="2736000" cy="375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58" name="Google Shape;158;p27"/>
          <p:cNvSpPr txBox="1"/>
          <p:nvPr>
            <p:ph idx="6" type="subTitle"/>
          </p:nvPr>
        </p:nvSpPr>
        <p:spPr>
          <a:xfrm>
            <a:off x="1550625" y="3121425"/>
            <a:ext cx="2736000" cy="375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59" name="Google Shape;159;p27"/>
          <p:cNvSpPr txBox="1"/>
          <p:nvPr>
            <p:ph idx="7" type="subTitle"/>
          </p:nvPr>
        </p:nvSpPr>
        <p:spPr>
          <a:xfrm>
            <a:off x="5667914" y="1457450"/>
            <a:ext cx="2736000" cy="375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60" name="Google Shape;160;p27"/>
          <p:cNvSpPr txBox="1"/>
          <p:nvPr>
            <p:ph idx="8" type="subTitle"/>
          </p:nvPr>
        </p:nvSpPr>
        <p:spPr>
          <a:xfrm>
            <a:off x="5667914" y="3121425"/>
            <a:ext cx="2736000" cy="375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161" name="Google Shape;161;p27"/>
          <p:cNvGrpSpPr/>
          <p:nvPr/>
        </p:nvGrpSpPr>
        <p:grpSpPr>
          <a:xfrm>
            <a:off x="0" y="0"/>
            <a:ext cx="9144001" cy="3923299"/>
            <a:chOff x="0" y="0"/>
            <a:chExt cx="9144001" cy="3923299"/>
          </a:xfrm>
        </p:grpSpPr>
        <p:pic>
          <p:nvPicPr>
            <p:cNvPr id="162" name="Google Shape;162;p27"/>
            <p:cNvPicPr preferRelativeResize="0"/>
            <p:nvPr/>
          </p:nvPicPr>
          <p:blipFill rotWithShape="1">
            <a:blip r:embed="rId2">
              <a:alphaModFix/>
            </a:blip>
            <a:srcRect b="6576" l="0" r="65965" t="0"/>
            <a:stretch/>
          </p:blipFill>
          <p:spPr>
            <a:xfrm>
              <a:off x="8797650" y="1834250"/>
              <a:ext cx="346351" cy="2089049"/>
            </a:xfrm>
            <a:prstGeom prst="rect">
              <a:avLst/>
            </a:prstGeom>
            <a:noFill/>
            <a:ln>
              <a:noFill/>
            </a:ln>
            <a:effectLst>
              <a:outerShdw blurRad="285750" rotWithShape="0" algn="bl" dir="8220000" dist="133350">
                <a:schemeClr val="accent3"/>
              </a:outerShdw>
            </a:effectLst>
          </p:spPr>
        </p:pic>
        <p:pic>
          <p:nvPicPr>
            <p:cNvPr id="163" name="Google Shape;163;p27"/>
            <p:cNvPicPr preferRelativeResize="0"/>
            <p:nvPr/>
          </p:nvPicPr>
          <p:blipFill rotWithShape="1">
            <a:blip r:embed="rId3">
              <a:alphaModFix/>
            </a:blip>
            <a:srcRect b="26280" l="0" r="0" t="51423"/>
            <a:stretch/>
          </p:blipFill>
          <p:spPr>
            <a:xfrm>
              <a:off x="0" y="0"/>
              <a:ext cx="3181899" cy="375300"/>
            </a:xfrm>
            <a:prstGeom prst="rect">
              <a:avLst/>
            </a:prstGeom>
            <a:noFill/>
            <a:ln>
              <a:noFill/>
            </a:ln>
            <a:effectLst>
              <a:outerShdw blurRad="428625" rotWithShape="0" algn="bl" dir="2460000" dist="133350">
                <a:schemeClr val="accent3"/>
              </a:outerShdw>
            </a:effectLst>
          </p:spPr>
        </p:pic>
      </p:grpSp>
      <p:cxnSp>
        <p:nvCxnSpPr>
          <p:cNvPr id="164" name="Google Shape;164;p27"/>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65" name="Shape 165"/>
        <p:cNvGrpSpPr/>
        <p:nvPr/>
      </p:nvGrpSpPr>
      <p:grpSpPr>
        <a:xfrm>
          <a:off x="0" y="0"/>
          <a:ext cx="0" cy="0"/>
          <a:chOff x="0" y="0"/>
          <a:chExt cx="0" cy="0"/>
        </a:xfrm>
      </p:grpSpPr>
      <p:sp>
        <p:nvSpPr>
          <p:cNvPr id="166" name="Google Shape;166;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7" name="Google Shape;167;p28"/>
          <p:cNvSpPr txBox="1"/>
          <p:nvPr>
            <p:ph idx="1" type="subTitle"/>
          </p:nvPr>
        </p:nvSpPr>
        <p:spPr>
          <a:xfrm>
            <a:off x="1017326" y="1786350"/>
            <a:ext cx="1975200" cy="10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8" name="Google Shape;168;p28"/>
          <p:cNvSpPr txBox="1"/>
          <p:nvPr>
            <p:ph idx="2" type="subTitle"/>
          </p:nvPr>
        </p:nvSpPr>
        <p:spPr>
          <a:xfrm>
            <a:off x="3709511" y="1786359"/>
            <a:ext cx="1975200" cy="10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9" name="Google Shape;169;p28"/>
          <p:cNvSpPr txBox="1"/>
          <p:nvPr>
            <p:ph idx="3" type="subTitle"/>
          </p:nvPr>
        </p:nvSpPr>
        <p:spPr>
          <a:xfrm>
            <a:off x="1017326" y="3346400"/>
            <a:ext cx="1975200" cy="10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0" name="Google Shape;170;p28"/>
          <p:cNvSpPr txBox="1"/>
          <p:nvPr>
            <p:ph idx="4" type="subTitle"/>
          </p:nvPr>
        </p:nvSpPr>
        <p:spPr>
          <a:xfrm>
            <a:off x="3709499" y="3346400"/>
            <a:ext cx="1975200" cy="10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1" name="Google Shape;171;p28"/>
          <p:cNvSpPr txBox="1"/>
          <p:nvPr>
            <p:ph idx="5" type="subTitle"/>
          </p:nvPr>
        </p:nvSpPr>
        <p:spPr>
          <a:xfrm>
            <a:off x="6401672" y="1786359"/>
            <a:ext cx="1975200" cy="10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2" name="Google Shape;172;p28"/>
          <p:cNvSpPr txBox="1"/>
          <p:nvPr>
            <p:ph idx="6" type="subTitle"/>
          </p:nvPr>
        </p:nvSpPr>
        <p:spPr>
          <a:xfrm>
            <a:off x="6401672" y="3346400"/>
            <a:ext cx="1975200" cy="10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3" name="Google Shape;173;p28"/>
          <p:cNvSpPr txBox="1"/>
          <p:nvPr>
            <p:ph idx="7" type="subTitle"/>
          </p:nvPr>
        </p:nvSpPr>
        <p:spPr>
          <a:xfrm>
            <a:off x="1017326" y="1258579"/>
            <a:ext cx="1978200" cy="653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74" name="Google Shape;174;p28"/>
          <p:cNvSpPr txBox="1"/>
          <p:nvPr>
            <p:ph idx="8" type="subTitle"/>
          </p:nvPr>
        </p:nvSpPr>
        <p:spPr>
          <a:xfrm>
            <a:off x="3709511" y="1258588"/>
            <a:ext cx="1978200" cy="653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75" name="Google Shape;175;p28"/>
          <p:cNvSpPr txBox="1"/>
          <p:nvPr>
            <p:ph idx="9" type="subTitle"/>
          </p:nvPr>
        </p:nvSpPr>
        <p:spPr>
          <a:xfrm>
            <a:off x="6401672" y="1258588"/>
            <a:ext cx="1978200" cy="653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76" name="Google Shape;176;p28"/>
          <p:cNvSpPr txBox="1"/>
          <p:nvPr>
            <p:ph idx="13" type="subTitle"/>
          </p:nvPr>
        </p:nvSpPr>
        <p:spPr>
          <a:xfrm>
            <a:off x="1017326" y="2815504"/>
            <a:ext cx="1975200" cy="653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77" name="Google Shape;177;p28"/>
          <p:cNvSpPr txBox="1"/>
          <p:nvPr>
            <p:ph idx="14" type="subTitle"/>
          </p:nvPr>
        </p:nvSpPr>
        <p:spPr>
          <a:xfrm>
            <a:off x="3709511" y="2815504"/>
            <a:ext cx="1978200" cy="653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78" name="Google Shape;178;p28"/>
          <p:cNvSpPr txBox="1"/>
          <p:nvPr>
            <p:ph idx="15" type="subTitle"/>
          </p:nvPr>
        </p:nvSpPr>
        <p:spPr>
          <a:xfrm>
            <a:off x="6401672" y="2815504"/>
            <a:ext cx="1978200" cy="653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179" name="Google Shape;179;p28"/>
          <p:cNvGrpSpPr/>
          <p:nvPr/>
        </p:nvGrpSpPr>
        <p:grpSpPr>
          <a:xfrm>
            <a:off x="-12350" y="0"/>
            <a:ext cx="9176501" cy="3722113"/>
            <a:chOff x="-12350" y="0"/>
            <a:chExt cx="9176501" cy="3722113"/>
          </a:xfrm>
        </p:grpSpPr>
        <p:pic>
          <p:nvPicPr>
            <p:cNvPr id="180" name="Google Shape;180;p28"/>
            <p:cNvPicPr preferRelativeResize="0"/>
            <p:nvPr/>
          </p:nvPicPr>
          <p:blipFill rotWithShape="1">
            <a:blip r:embed="rId2">
              <a:alphaModFix/>
            </a:blip>
            <a:srcRect b="0" l="67243" r="16176" t="0"/>
            <a:stretch/>
          </p:blipFill>
          <p:spPr>
            <a:xfrm>
              <a:off x="-12350" y="1633085"/>
              <a:ext cx="346351" cy="2089028"/>
            </a:xfrm>
            <a:prstGeom prst="rect">
              <a:avLst/>
            </a:prstGeom>
            <a:noFill/>
            <a:ln>
              <a:noFill/>
            </a:ln>
            <a:effectLst>
              <a:outerShdw blurRad="428625" rotWithShape="0" algn="bl" dir="2460000" dist="133350">
                <a:schemeClr val="accent3"/>
              </a:outerShdw>
            </a:effectLst>
          </p:spPr>
        </p:pic>
        <p:pic>
          <p:nvPicPr>
            <p:cNvPr id="181" name="Google Shape;181;p28"/>
            <p:cNvPicPr preferRelativeResize="0"/>
            <p:nvPr/>
          </p:nvPicPr>
          <p:blipFill rotWithShape="1">
            <a:blip r:embed="rId3">
              <a:alphaModFix/>
            </a:blip>
            <a:srcRect b="15120" l="0" r="0" t="67791"/>
            <a:stretch/>
          </p:blipFill>
          <p:spPr>
            <a:xfrm>
              <a:off x="8817800" y="0"/>
              <a:ext cx="346351" cy="1258600"/>
            </a:xfrm>
            <a:prstGeom prst="rect">
              <a:avLst/>
            </a:prstGeom>
            <a:noFill/>
            <a:ln>
              <a:noFill/>
            </a:ln>
            <a:effectLst>
              <a:outerShdw blurRad="285750" rotWithShape="0" algn="bl" dir="8220000" dist="133350">
                <a:schemeClr val="accent3"/>
              </a:outerShdw>
            </a:effectLst>
          </p:spPr>
        </p:pic>
      </p:grpSp>
      <p:cxnSp>
        <p:nvCxnSpPr>
          <p:cNvPr id="182" name="Google Shape;182;p28"/>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_AND_BODY_1">
    <p:spTree>
      <p:nvGrpSpPr>
        <p:cNvPr id="183" name="Shape 183"/>
        <p:cNvGrpSpPr/>
        <p:nvPr/>
      </p:nvGrpSpPr>
      <p:grpSpPr>
        <a:xfrm>
          <a:off x="0" y="0"/>
          <a:ext cx="0" cy="0"/>
          <a:chOff x="0" y="0"/>
          <a:chExt cx="0" cy="0"/>
        </a:xfrm>
      </p:grpSpPr>
      <p:sp>
        <p:nvSpPr>
          <p:cNvPr id="184" name="Google Shape;184;p29"/>
          <p:cNvSpPr txBox="1"/>
          <p:nvPr>
            <p:ph type="title"/>
          </p:nvPr>
        </p:nvSpPr>
        <p:spPr>
          <a:xfrm>
            <a:off x="1170425" y="1052150"/>
            <a:ext cx="3401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5" name="Google Shape;185;p29"/>
          <p:cNvSpPr txBox="1"/>
          <p:nvPr>
            <p:ph idx="1" type="body"/>
          </p:nvPr>
        </p:nvSpPr>
        <p:spPr>
          <a:xfrm>
            <a:off x="1170425" y="1595575"/>
            <a:ext cx="3401700" cy="24708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cxnSp>
        <p:nvCxnSpPr>
          <p:cNvPr id="186" name="Google Shape;186;p29"/>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pic>
        <p:nvPicPr>
          <p:cNvPr id="187" name="Google Shape;187;p29"/>
          <p:cNvPicPr preferRelativeResize="0"/>
          <p:nvPr/>
        </p:nvPicPr>
        <p:blipFill rotWithShape="1">
          <a:blip r:embed="rId2">
            <a:alphaModFix/>
          </a:blip>
          <a:srcRect b="44976" l="74376" r="9044" t="44976"/>
          <a:stretch/>
        </p:blipFill>
        <p:spPr>
          <a:xfrm>
            <a:off x="0" y="0"/>
            <a:ext cx="3181899" cy="375300"/>
          </a:xfrm>
          <a:prstGeom prst="rect">
            <a:avLst/>
          </a:prstGeom>
          <a:noFill/>
          <a:ln>
            <a:noFill/>
          </a:ln>
          <a:effectLst>
            <a:outerShdw blurRad="428625" rotWithShape="0" algn="bl" dir="2460000" dist="133350">
              <a:schemeClr val="accent3"/>
            </a:outerShdw>
          </a:effectLst>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88" name="Shape 188"/>
        <p:cNvGrpSpPr/>
        <p:nvPr/>
      </p:nvGrpSpPr>
      <p:grpSpPr>
        <a:xfrm>
          <a:off x="0" y="0"/>
          <a:ext cx="0" cy="0"/>
          <a:chOff x="0" y="0"/>
          <a:chExt cx="0" cy="0"/>
        </a:xfrm>
      </p:grpSpPr>
      <p:sp>
        <p:nvSpPr>
          <p:cNvPr id="189" name="Google Shape;189;p30"/>
          <p:cNvSpPr txBox="1"/>
          <p:nvPr>
            <p:ph hasCustomPrompt="1" type="title"/>
          </p:nvPr>
        </p:nvSpPr>
        <p:spPr>
          <a:xfrm>
            <a:off x="5004849" y="2024400"/>
            <a:ext cx="31890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0" name="Google Shape;190;p30"/>
          <p:cNvSpPr txBox="1"/>
          <p:nvPr>
            <p:ph idx="1" type="subTitle"/>
          </p:nvPr>
        </p:nvSpPr>
        <p:spPr>
          <a:xfrm>
            <a:off x="5004849" y="2646798"/>
            <a:ext cx="3189000" cy="33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91" name="Google Shape;191;p30"/>
          <p:cNvSpPr txBox="1"/>
          <p:nvPr>
            <p:ph hasCustomPrompt="1" idx="2" type="title"/>
          </p:nvPr>
        </p:nvSpPr>
        <p:spPr>
          <a:xfrm>
            <a:off x="5004849" y="768050"/>
            <a:ext cx="31890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2" name="Google Shape;192;p30"/>
          <p:cNvSpPr txBox="1"/>
          <p:nvPr>
            <p:ph idx="3" type="subTitle"/>
          </p:nvPr>
        </p:nvSpPr>
        <p:spPr>
          <a:xfrm>
            <a:off x="5004849" y="1390597"/>
            <a:ext cx="3189000" cy="33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93" name="Google Shape;193;p30"/>
          <p:cNvSpPr txBox="1"/>
          <p:nvPr>
            <p:ph hasCustomPrompt="1" idx="4" type="title"/>
          </p:nvPr>
        </p:nvSpPr>
        <p:spPr>
          <a:xfrm>
            <a:off x="5004849" y="3280750"/>
            <a:ext cx="31890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4" name="Google Shape;194;p30"/>
          <p:cNvSpPr txBox="1"/>
          <p:nvPr>
            <p:ph idx="5" type="subTitle"/>
          </p:nvPr>
        </p:nvSpPr>
        <p:spPr>
          <a:xfrm>
            <a:off x="5004849" y="3903000"/>
            <a:ext cx="3189000" cy="33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95" name="Google Shape;195;p30"/>
          <p:cNvSpPr/>
          <p:nvPr>
            <p:ph idx="6" type="pic"/>
          </p:nvPr>
        </p:nvSpPr>
        <p:spPr>
          <a:xfrm>
            <a:off x="1151725" y="768075"/>
            <a:ext cx="2681700" cy="3455100"/>
          </a:xfrm>
          <a:prstGeom prst="rect">
            <a:avLst/>
          </a:prstGeom>
          <a:noFill/>
          <a:ln>
            <a:noFill/>
          </a:ln>
        </p:spPr>
      </p:sp>
      <p:pic>
        <p:nvPicPr>
          <p:cNvPr id="196" name="Google Shape;196;p30"/>
          <p:cNvPicPr preferRelativeResize="0"/>
          <p:nvPr/>
        </p:nvPicPr>
        <p:blipFill rotWithShape="1">
          <a:blip r:embed="rId2">
            <a:alphaModFix/>
          </a:blip>
          <a:srcRect b="3516" l="0" r="0" t="79394"/>
          <a:stretch/>
        </p:blipFill>
        <p:spPr>
          <a:xfrm>
            <a:off x="7438574" y="0"/>
            <a:ext cx="1705425" cy="370324"/>
          </a:xfrm>
          <a:prstGeom prst="rect">
            <a:avLst/>
          </a:prstGeom>
          <a:noFill/>
          <a:ln>
            <a:noFill/>
          </a:ln>
          <a:effectLst>
            <a:outerShdw blurRad="285750" rotWithShape="0" algn="bl" dir="8220000" dist="133350">
              <a:schemeClr val="accent3"/>
            </a:outerShdw>
          </a:effectLst>
        </p:spPr>
      </p:pic>
      <p:cxnSp>
        <p:nvCxnSpPr>
          <p:cNvPr id="197" name="Google Shape;197;p30"/>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98" name="Shape 198"/>
        <p:cNvGrpSpPr/>
        <p:nvPr/>
      </p:nvGrpSpPr>
      <p:grpSpPr>
        <a:xfrm>
          <a:off x="0" y="0"/>
          <a:ext cx="0" cy="0"/>
          <a:chOff x="0" y="0"/>
          <a:chExt cx="0" cy="0"/>
        </a:xfrm>
      </p:grpSpPr>
      <p:sp>
        <p:nvSpPr>
          <p:cNvPr id="199" name="Google Shape;199;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200" name="Google Shape;200;p31"/>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grpSp>
        <p:nvGrpSpPr>
          <p:cNvPr id="201" name="Google Shape;201;p31"/>
          <p:cNvGrpSpPr/>
          <p:nvPr/>
        </p:nvGrpSpPr>
        <p:grpSpPr>
          <a:xfrm>
            <a:off x="0" y="0"/>
            <a:ext cx="9144000" cy="3936375"/>
            <a:chOff x="0" y="0"/>
            <a:chExt cx="9144000" cy="3936375"/>
          </a:xfrm>
        </p:grpSpPr>
        <p:pic>
          <p:nvPicPr>
            <p:cNvPr id="202" name="Google Shape;202;p31"/>
            <p:cNvPicPr preferRelativeResize="0"/>
            <p:nvPr/>
          </p:nvPicPr>
          <p:blipFill rotWithShape="1">
            <a:blip r:embed="rId2">
              <a:alphaModFix/>
            </a:blip>
            <a:srcRect b="18930" l="0" r="0" t="71979"/>
            <a:stretch/>
          </p:blipFill>
          <p:spPr>
            <a:xfrm flipH="1">
              <a:off x="0" y="0"/>
              <a:ext cx="2585350" cy="235024"/>
            </a:xfrm>
            <a:prstGeom prst="rect">
              <a:avLst/>
            </a:prstGeom>
            <a:noFill/>
            <a:ln>
              <a:noFill/>
            </a:ln>
            <a:effectLst>
              <a:outerShdw blurRad="285750" rotWithShape="0" algn="bl" dir="2460000" dist="133350">
                <a:schemeClr val="accent3"/>
              </a:outerShdw>
            </a:effectLst>
          </p:spPr>
        </p:pic>
        <p:pic>
          <p:nvPicPr>
            <p:cNvPr id="203" name="Google Shape;203;p31"/>
            <p:cNvPicPr preferRelativeResize="0"/>
            <p:nvPr/>
          </p:nvPicPr>
          <p:blipFill rotWithShape="1">
            <a:blip r:embed="rId2">
              <a:alphaModFix/>
            </a:blip>
            <a:srcRect b="0" l="85658" r="1361" t="0"/>
            <a:stretch/>
          </p:blipFill>
          <p:spPr>
            <a:xfrm>
              <a:off x="8862450" y="1767225"/>
              <a:ext cx="281551" cy="2169150"/>
            </a:xfrm>
            <a:prstGeom prst="rect">
              <a:avLst/>
            </a:prstGeom>
            <a:noFill/>
            <a:ln>
              <a:noFill/>
            </a:ln>
            <a:effectLst>
              <a:outerShdw blurRad="285750" rotWithShape="0" algn="bl" dir="8220000" dist="133350">
                <a:schemeClr val="accent3"/>
              </a:outerShdw>
            </a:effectLst>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204" name="Shape 204"/>
        <p:cNvGrpSpPr/>
        <p:nvPr/>
      </p:nvGrpSpPr>
      <p:grpSpPr>
        <a:xfrm>
          <a:off x="0" y="0"/>
          <a:ext cx="0" cy="0"/>
          <a:chOff x="0" y="0"/>
          <a:chExt cx="0" cy="0"/>
        </a:xfrm>
      </p:grpSpPr>
      <p:sp>
        <p:nvSpPr>
          <p:cNvPr id="205" name="Google Shape;205;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206" name="Google Shape;206;p32"/>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grpSp>
        <p:nvGrpSpPr>
          <p:cNvPr id="207" name="Google Shape;207;p32"/>
          <p:cNvGrpSpPr/>
          <p:nvPr/>
        </p:nvGrpSpPr>
        <p:grpSpPr>
          <a:xfrm>
            <a:off x="0" y="0"/>
            <a:ext cx="9143999" cy="5143499"/>
            <a:chOff x="0" y="0"/>
            <a:chExt cx="9143999" cy="5143499"/>
          </a:xfrm>
        </p:grpSpPr>
        <p:pic>
          <p:nvPicPr>
            <p:cNvPr id="208" name="Google Shape;208;p32"/>
            <p:cNvPicPr preferRelativeResize="0"/>
            <p:nvPr/>
          </p:nvPicPr>
          <p:blipFill rotWithShape="1">
            <a:blip r:embed="rId2">
              <a:alphaModFix/>
            </a:blip>
            <a:srcRect b="71349" l="0" r="0" t="5470"/>
            <a:stretch/>
          </p:blipFill>
          <p:spPr>
            <a:xfrm>
              <a:off x="7524725" y="0"/>
              <a:ext cx="1619274" cy="375351"/>
            </a:xfrm>
            <a:prstGeom prst="rect">
              <a:avLst/>
            </a:prstGeom>
            <a:noFill/>
            <a:ln>
              <a:noFill/>
            </a:ln>
            <a:effectLst>
              <a:outerShdw blurRad="285750" rotWithShape="0" algn="bl" dir="8220000" dist="133350">
                <a:schemeClr val="accent3"/>
              </a:outerShdw>
            </a:effectLst>
          </p:spPr>
        </p:pic>
        <p:pic>
          <p:nvPicPr>
            <p:cNvPr id="209" name="Google Shape;209;p32"/>
            <p:cNvPicPr preferRelativeResize="0"/>
            <p:nvPr/>
          </p:nvPicPr>
          <p:blipFill rotWithShape="1">
            <a:blip r:embed="rId2">
              <a:alphaModFix/>
            </a:blip>
            <a:srcRect b="0" l="17732" r="68790" t="0"/>
            <a:stretch/>
          </p:blipFill>
          <p:spPr>
            <a:xfrm>
              <a:off x="0" y="3054450"/>
              <a:ext cx="281551" cy="2089049"/>
            </a:xfrm>
            <a:prstGeom prst="rect">
              <a:avLst/>
            </a:prstGeom>
            <a:noFill/>
            <a:ln>
              <a:noFill/>
            </a:ln>
            <a:effectLst>
              <a:outerShdw blurRad="428625" rotWithShape="0" algn="bl" dir="2460000" dist="133350">
                <a:schemeClr val="accent3"/>
              </a:outerShdw>
            </a:effectLst>
          </p:spPr>
        </p:pic>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210" name="Shape 210"/>
        <p:cNvGrpSpPr/>
        <p:nvPr/>
      </p:nvGrpSpPr>
      <p:grpSpPr>
        <a:xfrm>
          <a:off x="0" y="0"/>
          <a:ext cx="0" cy="0"/>
          <a:chOff x="0" y="0"/>
          <a:chExt cx="0" cy="0"/>
        </a:xfrm>
      </p:grpSpPr>
      <p:sp>
        <p:nvSpPr>
          <p:cNvPr id="211" name="Google Shape;211;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12" name="Google Shape;212;p33"/>
          <p:cNvGrpSpPr/>
          <p:nvPr/>
        </p:nvGrpSpPr>
        <p:grpSpPr>
          <a:xfrm>
            <a:off x="0" y="0"/>
            <a:ext cx="9144001" cy="4182599"/>
            <a:chOff x="0" y="0"/>
            <a:chExt cx="9144001" cy="4182599"/>
          </a:xfrm>
        </p:grpSpPr>
        <p:pic>
          <p:nvPicPr>
            <p:cNvPr id="213" name="Google Shape;213;p33"/>
            <p:cNvPicPr preferRelativeResize="0"/>
            <p:nvPr/>
          </p:nvPicPr>
          <p:blipFill rotWithShape="1">
            <a:blip r:embed="rId2">
              <a:alphaModFix/>
            </a:blip>
            <a:srcRect b="0" l="9309" r="55614" t="0"/>
            <a:stretch/>
          </p:blipFill>
          <p:spPr>
            <a:xfrm>
              <a:off x="8797650" y="1270225"/>
              <a:ext cx="346351" cy="2912374"/>
            </a:xfrm>
            <a:prstGeom prst="rect">
              <a:avLst/>
            </a:prstGeom>
            <a:noFill/>
            <a:ln>
              <a:noFill/>
            </a:ln>
            <a:effectLst>
              <a:outerShdw blurRad="285750" rotWithShape="0" algn="bl" dir="8220000" dist="133350">
                <a:schemeClr val="accent3"/>
              </a:outerShdw>
            </a:effectLst>
          </p:spPr>
        </p:pic>
        <p:pic>
          <p:nvPicPr>
            <p:cNvPr id="214" name="Google Shape;214;p33"/>
            <p:cNvPicPr preferRelativeResize="0"/>
            <p:nvPr/>
          </p:nvPicPr>
          <p:blipFill rotWithShape="1">
            <a:blip r:embed="rId3">
              <a:alphaModFix/>
            </a:blip>
            <a:srcRect b="60989" l="1444" r="22533" t="13894"/>
            <a:stretch/>
          </p:blipFill>
          <p:spPr>
            <a:xfrm>
              <a:off x="0" y="0"/>
              <a:ext cx="3181899" cy="375300"/>
            </a:xfrm>
            <a:prstGeom prst="rect">
              <a:avLst/>
            </a:prstGeom>
            <a:noFill/>
            <a:ln>
              <a:noFill/>
            </a:ln>
            <a:effectLst>
              <a:outerShdw blurRad="428625" rotWithShape="0" algn="bl" dir="2460000" dist="133350">
                <a:schemeClr val="accent3"/>
              </a:outerShdw>
            </a:effectLst>
          </p:spPr>
        </p:pic>
      </p:grpSp>
      <p:cxnSp>
        <p:nvCxnSpPr>
          <p:cNvPr id="215" name="Google Shape;215;p33"/>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216" name="Shape 216"/>
        <p:cNvGrpSpPr/>
        <p:nvPr/>
      </p:nvGrpSpPr>
      <p:grpSpPr>
        <a:xfrm>
          <a:off x="0" y="0"/>
          <a:ext cx="0" cy="0"/>
          <a:chOff x="0" y="0"/>
          <a:chExt cx="0" cy="0"/>
        </a:xfrm>
      </p:grpSpPr>
      <p:sp>
        <p:nvSpPr>
          <p:cNvPr id="217" name="Google Shape;217;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18" name="Google Shape;218;p34"/>
          <p:cNvGrpSpPr/>
          <p:nvPr/>
        </p:nvGrpSpPr>
        <p:grpSpPr>
          <a:xfrm>
            <a:off x="0" y="-4975"/>
            <a:ext cx="9146324" cy="3721325"/>
            <a:chOff x="0" y="-4975"/>
            <a:chExt cx="9146324" cy="3721325"/>
          </a:xfrm>
        </p:grpSpPr>
        <p:pic>
          <p:nvPicPr>
            <p:cNvPr id="219" name="Google Shape;219;p34"/>
            <p:cNvPicPr preferRelativeResize="0"/>
            <p:nvPr/>
          </p:nvPicPr>
          <p:blipFill rotWithShape="1">
            <a:blip r:embed="rId2">
              <a:alphaModFix/>
            </a:blip>
            <a:srcRect b="0" l="67243" r="16176" t="0"/>
            <a:stretch/>
          </p:blipFill>
          <p:spPr>
            <a:xfrm>
              <a:off x="0" y="1627300"/>
              <a:ext cx="286999" cy="2089049"/>
            </a:xfrm>
            <a:prstGeom prst="rect">
              <a:avLst/>
            </a:prstGeom>
            <a:noFill/>
            <a:ln>
              <a:noFill/>
            </a:ln>
            <a:effectLst>
              <a:outerShdw blurRad="428625" rotWithShape="0" algn="bl" dir="2460000" dist="133350">
                <a:schemeClr val="accent3"/>
              </a:outerShdw>
            </a:effectLst>
          </p:spPr>
        </p:pic>
        <p:pic>
          <p:nvPicPr>
            <p:cNvPr id="220" name="Google Shape;220;p34"/>
            <p:cNvPicPr preferRelativeResize="0"/>
            <p:nvPr/>
          </p:nvPicPr>
          <p:blipFill rotWithShape="1">
            <a:blip r:embed="rId3">
              <a:alphaModFix/>
            </a:blip>
            <a:srcRect b="7701" l="0" r="0" t="75209"/>
            <a:stretch/>
          </p:blipFill>
          <p:spPr>
            <a:xfrm>
              <a:off x="5964425" y="-4975"/>
              <a:ext cx="3181899" cy="375300"/>
            </a:xfrm>
            <a:prstGeom prst="rect">
              <a:avLst/>
            </a:prstGeom>
            <a:noFill/>
            <a:ln>
              <a:noFill/>
            </a:ln>
            <a:effectLst>
              <a:outerShdw blurRad="285750" rotWithShape="0" algn="bl" dir="8220000" dist="133350">
                <a:schemeClr val="accent3"/>
              </a:outerShdw>
            </a:effectLst>
          </p:spPr>
        </p:pic>
      </p:grpSp>
      <p:cxnSp>
        <p:nvCxnSpPr>
          <p:cNvPr id="221" name="Google Shape;221;p34"/>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222" name="Shape 222"/>
        <p:cNvGrpSpPr/>
        <p:nvPr/>
      </p:nvGrpSpPr>
      <p:grpSpPr>
        <a:xfrm>
          <a:off x="0" y="0"/>
          <a:ext cx="0" cy="0"/>
          <a:chOff x="0" y="0"/>
          <a:chExt cx="0" cy="0"/>
        </a:xfrm>
      </p:grpSpPr>
      <p:sp>
        <p:nvSpPr>
          <p:cNvPr id="223" name="Google Shape;223;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224" name="Google Shape;224;p35"/>
          <p:cNvPicPr preferRelativeResize="0"/>
          <p:nvPr/>
        </p:nvPicPr>
        <p:blipFill rotWithShape="1">
          <a:blip r:embed="rId2">
            <a:alphaModFix/>
          </a:blip>
          <a:srcRect b="15120" l="0" r="0" t="67791"/>
          <a:stretch/>
        </p:blipFill>
        <p:spPr>
          <a:xfrm>
            <a:off x="8797650" y="1958200"/>
            <a:ext cx="346351" cy="2089049"/>
          </a:xfrm>
          <a:prstGeom prst="rect">
            <a:avLst/>
          </a:prstGeom>
          <a:noFill/>
          <a:ln>
            <a:noFill/>
          </a:ln>
          <a:effectLst>
            <a:outerShdw blurRad="285750" rotWithShape="0" algn="bl" dir="8220000" dist="133350">
              <a:schemeClr val="accent3"/>
            </a:outerShdw>
          </a:effectLst>
        </p:spPr>
      </p:pic>
      <p:pic>
        <p:nvPicPr>
          <p:cNvPr id="225" name="Google Shape;225;p35"/>
          <p:cNvPicPr preferRelativeResize="0"/>
          <p:nvPr/>
        </p:nvPicPr>
        <p:blipFill rotWithShape="1">
          <a:blip r:embed="rId3">
            <a:alphaModFix/>
          </a:blip>
          <a:srcRect b="0" l="0" r="0" t="74362"/>
          <a:stretch/>
        </p:blipFill>
        <p:spPr>
          <a:xfrm>
            <a:off x="0" y="0"/>
            <a:ext cx="2706299" cy="375300"/>
          </a:xfrm>
          <a:prstGeom prst="rect">
            <a:avLst/>
          </a:prstGeom>
          <a:noFill/>
          <a:ln>
            <a:noFill/>
          </a:ln>
          <a:effectLst>
            <a:outerShdw blurRad="428625" rotWithShape="0" algn="bl" dir="2460000" dist="133350">
              <a:schemeClr val="accent3"/>
            </a:outerShdw>
          </a:effectLst>
        </p:spPr>
      </p:pic>
      <p:cxnSp>
        <p:nvCxnSpPr>
          <p:cNvPr id="226" name="Google Shape;226;p35"/>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6">
    <p:spTree>
      <p:nvGrpSpPr>
        <p:cNvPr id="227" name="Shape 227"/>
        <p:cNvGrpSpPr/>
        <p:nvPr/>
      </p:nvGrpSpPr>
      <p:grpSpPr>
        <a:xfrm>
          <a:off x="0" y="0"/>
          <a:ext cx="0" cy="0"/>
          <a:chOff x="0" y="0"/>
          <a:chExt cx="0" cy="0"/>
        </a:xfrm>
      </p:grpSpPr>
      <p:sp>
        <p:nvSpPr>
          <p:cNvPr id="228" name="Google Shape;228;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29" name="Google Shape;229;p36"/>
          <p:cNvGrpSpPr/>
          <p:nvPr/>
        </p:nvGrpSpPr>
        <p:grpSpPr>
          <a:xfrm>
            <a:off x="0" y="0"/>
            <a:ext cx="9172851" cy="4288087"/>
            <a:chOff x="0" y="0"/>
            <a:chExt cx="9172851" cy="4288087"/>
          </a:xfrm>
        </p:grpSpPr>
        <p:pic>
          <p:nvPicPr>
            <p:cNvPr id="230" name="Google Shape;230;p36"/>
            <p:cNvPicPr preferRelativeResize="0"/>
            <p:nvPr/>
          </p:nvPicPr>
          <p:blipFill rotWithShape="1">
            <a:blip r:embed="rId2">
              <a:alphaModFix/>
            </a:blip>
            <a:srcRect b="0" l="67243" r="16176" t="0"/>
            <a:stretch/>
          </p:blipFill>
          <p:spPr>
            <a:xfrm>
              <a:off x="0" y="1624113"/>
              <a:ext cx="281551" cy="2663974"/>
            </a:xfrm>
            <a:prstGeom prst="rect">
              <a:avLst/>
            </a:prstGeom>
            <a:noFill/>
            <a:ln>
              <a:noFill/>
            </a:ln>
            <a:effectLst>
              <a:outerShdw blurRad="428625" rotWithShape="0" algn="bl" dir="2460000" dist="133350">
                <a:schemeClr val="accent3"/>
              </a:outerShdw>
            </a:effectLst>
          </p:spPr>
        </p:pic>
        <p:pic>
          <p:nvPicPr>
            <p:cNvPr id="231" name="Google Shape;231;p36"/>
            <p:cNvPicPr preferRelativeResize="0"/>
            <p:nvPr/>
          </p:nvPicPr>
          <p:blipFill rotWithShape="1">
            <a:blip r:embed="rId3">
              <a:alphaModFix/>
            </a:blip>
            <a:srcRect b="15120" l="0" r="0" t="67791"/>
            <a:stretch/>
          </p:blipFill>
          <p:spPr>
            <a:xfrm>
              <a:off x="8826500" y="0"/>
              <a:ext cx="346351" cy="1096799"/>
            </a:xfrm>
            <a:prstGeom prst="rect">
              <a:avLst/>
            </a:prstGeom>
            <a:noFill/>
            <a:ln>
              <a:noFill/>
            </a:ln>
            <a:effectLst>
              <a:outerShdw blurRad="285750" rotWithShape="0" algn="bl" dir="8220000" dist="133350">
                <a:schemeClr val="accent3"/>
              </a:outerShdw>
            </a:effectLst>
          </p:spPr>
        </p:pic>
      </p:grpSp>
      <p:cxnSp>
        <p:nvCxnSpPr>
          <p:cNvPr id="232" name="Google Shape;232;p36"/>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7">
    <p:spTree>
      <p:nvGrpSpPr>
        <p:cNvPr id="233" name="Shape 233"/>
        <p:cNvGrpSpPr/>
        <p:nvPr/>
      </p:nvGrpSpPr>
      <p:grpSpPr>
        <a:xfrm>
          <a:off x="0" y="0"/>
          <a:ext cx="0" cy="0"/>
          <a:chOff x="0" y="0"/>
          <a:chExt cx="0" cy="0"/>
        </a:xfrm>
      </p:grpSpPr>
      <p:sp>
        <p:nvSpPr>
          <p:cNvPr id="234" name="Google Shape;234;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235" name="Google Shape;235;p37"/>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pic>
        <p:nvPicPr>
          <p:cNvPr id="236" name="Google Shape;236;p37"/>
          <p:cNvPicPr preferRelativeResize="0"/>
          <p:nvPr/>
        </p:nvPicPr>
        <p:blipFill rotWithShape="1">
          <a:blip r:embed="rId2">
            <a:alphaModFix/>
          </a:blip>
          <a:srcRect b="0" l="0" r="0" t="75369"/>
          <a:stretch/>
        </p:blipFill>
        <p:spPr>
          <a:xfrm>
            <a:off x="5962100" y="-4975"/>
            <a:ext cx="3181899" cy="375300"/>
          </a:xfrm>
          <a:prstGeom prst="rect">
            <a:avLst/>
          </a:prstGeom>
          <a:noFill/>
          <a:ln>
            <a:noFill/>
          </a:ln>
          <a:effectLst>
            <a:outerShdw blurRad="285750" rotWithShape="0" algn="bl" dir="8220000" dist="133350">
              <a:schemeClr val="accent3"/>
            </a:outerShdw>
          </a:effectLst>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TITLE_ONLY_8">
    <p:spTree>
      <p:nvGrpSpPr>
        <p:cNvPr id="237" name="Shape 237"/>
        <p:cNvGrpSpPr/>
        <p:nvPr/>
      </p:nvGrpSpPr>
      <p:grpSpPr>
        <a:xfrm>
          <a:off x="0" y="0"/>
          <a:ext cx="0" cy="0"/>
          <a:chOff x="0" y="0"/>
          <a:chExt cx="0" cy="0"/>
        </a:xfrm>
      </p:grpSpPr>
      <p:sp>
        <p:nvSpPr>
          <p:cNvPr id="238" name="Google Shape;238;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239" name="Google Shape;239;p38"/>
          <p:cNvPicPr preferRelativeResize="0"/>
          <p:nvPr/>
        </p:nvPicPr>
        <p:blipFill rotWithShape="1">
          <a:blip r:embed="rId2">
            <a:alphaModFix/>
          </a:blip>
          <a:srcRect b="23737" l="9778" r="3536" t="23732"/>
          <a:stretch/>
        </p:blipFill>
        <p:spPr>
          <a:xfrm>
            <a:off x="0" y="0"/>
            <a:ext cx="3181899" cy="375300"/>
          </a:xfrm>
          <a:prstGeom prst="rect">
            <a:avLst/>
          </a:prstGeom>
          <a:noFill/>
          <a:ln>
            <a:noFill/>
          </a:ln>
          <a:effectLst>
            <a:outerShdw blurRad="428625" rotWithShape="0" algn="bl" dir="2460000" dist="133350">
              <a:schemeClr val="accent3"/>
            </a:outerShdw>
          </a:effectLst>
        </p:spPr>
      </p:pic>
      <p:cxnSp>
        <p:nvCxnSpPr>
          <p:cNvPr id="240" name="Google Shape;240;p38"/>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41" name="Shape 241"/>
        <p:cNvGrpSpPr/>
        <p:nvPr/>
      </p:nvGrpSpPr>
      <p:grpSpPr>
        <a:xfrm>
          <a:off x="0" y="0"/>
          <a:ext cx="0" cy="0"/>
          <a:chOff x="0" y="0"/>
          <a:chExt cx="0" cy="0"/>
        </a:xfrm>
      </p:grpSpPr>
      <p:sp>
        <p:nvSpPr>
          <p:cNvPr id="242" name="Google Shape;242;p39"/>
          <p:cNvSpPr txBox="1"/>
          <p:nvPr>
            <p:ph type="title"/>
          </p:nvPr>
        </p:nvSpPr>
        <p:spPr>
          <a:xfrm>
            <a:off x="4878200" y="2562800"/>
            <a:ext cx="3544200" cy="1058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6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3" name="Google Shape;243;p39"/>
          <p:cNvSpPr txBox="1"/>
          <p:nvPr>
            <p:ph idx="1" type="subTitle"/>
          </p:nvPr>
        </p:nvSpPr>
        <p:spPr>
          <a:xfrm>
            <a:off x="4878200" y="3469100"/>
            <a:ext cx="3544200" cy="105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cxnSp>
        <p:nvCxnSpPr>
          <p:cNvPr id="244" name="Google Shape;244;p39"/>
          <p:cNvCxnSpPr/>
          <p:nvPr/>
        </p:nvCxnSpPr>
        <p:spPr>
          <a:xfrm>
            <a:off x="2445125" y="4774850"/>
            <a:ext cx="6007800" cy="0"/>
          </a:xfrm>
          <a:prstGeom prst="straightConnector1">
            <a:avLst/>
          </a:prstGeom>
          <a:noFill/>
          <a:ln cap="flat" cmpd="sng" w="9525">
            <a:solidFill>
              <a:schemeClr val="dk1"/>
            </a:solidFill>
            <a:prstDash val="solid"/>
            <a:round/>
            <a:headEnd len="med" w="med" type="none"/>
            <a:tailEnd len="med" w="med" type="none"/>
          </a:ln>
        </p:spPr>
      </p:cxnSp>
      <p:sp>
        <p:nvSpPr>
          <p:cNvPr id="245" name="Google Shape;245;p39"/>
          <p:cNvSpPr txBox="1"/>
          <p:nvPr/>
        </p:nvSpPr>
        <p:spPr>
          <a:xfrm>
            <a:off x="1018025" y="539500"/>
            <a:ext cx="2674800" cy="92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Roboto"/>
                <a:ea typeface="Roboto"/>
                <a:cs typeface="Roboto"/>
                <a:sym typeface="Roboto"/>
              </a:rPr>
              <a:t>CREDITS:</a:t>
            </a:r>
            <a:r>
              <a:rPr lang="en" sz="1200">
                <a:solidFill>
                  <a:schemeClr val="dk1"/>
                </a:solidFill>
                <a:latin typeface="Roboto"/>
                <a:ea typeface="Roboto"/>
                <a:cs typeface="Roboto"/>
                <a:sym typeface="Roboto"/>
              </a:rPr>
              <a:t> This presentation template was created by </a:t>
            </a:r>
            <a:r>
              <a:rPr b="1" lang="en" sz="1200" u="sng">
                <a:solidFill>
                  <a:schemeClr val="hlink"/>
                </a:solidFill>
                <a:latin typeface="Roboto"/>
                <a:ea typeface="Roboto"/>
                <a:cs typeface="Roboto"/>
                <a:sym typeface="Roboto"/>
                <a:hlinkClick r:id="rId2"/>
              </a:rPr>
              <a:t>Slidesgo</a:t>
            </a:r>
            <a:r>
              <a:rPr lang="en" sz="1200">
                <a:solidFill>
                  <a:schemeClr val="dk1"/>
                </a:solidFill>
                <a:latin typeface="Roboto"/>
                <a:ea typeface="Roboto"/>
                <a:cs typeface="Roboto"/>
                <a:sym typeface="Roboto"/>
              </a:rPr>
              <a:t>, and includes icons by </a:t>
            </a:r>
            <a:r>
              <a:rPr b="1" lang="en" sz="1200" u="sng">
                <a:solidFill>
                  <a:schemeClr val="dk1"/>
                </a:solidFill>
                <a:latin typeface="Roboto"/>
                <a:ea typeface="Roboto"/>
                <a:cs typeface="Roboto"/>
                <a:sym typeface="Roboto"/>
                <a:hlinkClick r:id="rId3">
                  <a:extLst>
                    <a:ext uri="{A12FA001-AC4F-418D-AE19-62706E023703}">
                      <ahyp:hlinkClr val="tx"/>
                    </a:ext>
                  </a:extLst>
                </a:hlinkClick>
              </a:rPr>
              <a:t>Flaticon</a:t>
            </a:r>
            <a:r>
              <a:rPr lang="en" sz="1200">
                <a:solidFill>
                  <a:schemeClr val="dk1"/>
                </a:solidFill>
                <a:latin typeface="Roboto"/>
                <a:ea typeface="Roboto"/>
                <a:cs typeface="Roboto"/>
                <a:sym typeface="Roboto"/>
              </a:rPr>
              <a:t>, and infographics &amp; images by </a:t>
            </a:r>
            <a:r>
              <a:rPr b="1" lang="en" sz="1200" u="sng">
                <a:solidFill>
                  <a:schemeClr val="dk1"/>
                </a:solidFill>
                <a:latin typeface="Roboto"/>
                <a:ea typeface="Roboto"/>
                <a:cs typeface="Roboto"/>
                <a:sym typeface="Roboto"/>
                <a:hlinkClick r:id="rId4">
                  <a:extLst>
                    <a:ext uri="{A12FA001-AC4F-418D-AE19-62706E023703}">
                      <ahyp:hlinkClr val="tx"/>
                    </a:ext>
                  </a:extLst>
                </a:hlinkClick>
              </a:rPr>
              <a:t>Freepik</a:t>
            </a:r>
            <a:r>
              <a:rPr lang="en" sz="1200" u="sng">
                <a:solidFill>
                  <a:schemeClr val="dk1"/>
                </a:solidFill>
                <a:latin typeface="Roboto"/>
                <a:ea typeface="Roboto"/>
                <a:cs typeface="Roboto"/>
                <a:sym typeface="Roboto"/>
              </a:rPr>
              <a:t> </a:t>
            </a:r>
            <a:endParaRPr b="1" sz="1200" u="sng">
              <a:solidFill>
                <a:schemeClr val="dk1"/>
              </a:solidFill>
              <a:latin typeface="Roboto"/>
              <a:ea typeface="Roboto"/>
              <a:cs typeface="Roboto"/>
              <a:sym typeface="Roboto"/>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46" name="Shape 246"/>
        <p:cNvGrpSpPr/>
        <p:nvPr/>
      </p:nvGrpSpPr>
      <p:grpSpPr>
        <a:xfrm>
          <a:off x="0" y="0"/>
          <a:ext cx="0" cy="0"/>
          <a:chOff x="0" y="0"/>
          <a:chExt cx="0" cy="0"/>
        </a:xfrm>
      </p:grpSpPr>
      <p:grpSp>
        <p:nvGrpSpPr>
          <p:cNvPr id="247" name="Google Shape;247;p40"/>
          <p:cNvGrpSpPr/>
          <p:nvPr/>
        </p:nvGrpSpPr>
        <p:grpSpPr>
          <a:xfrm>
            <a:off x="0" y="-4250"/>
            <a:ext cx="9143999" cy="3696713"/>
            <a:chOff x="0" y="-4250"/>
            <a:chExt cx="9143999" cy="3696713"/>
          </a:xfrm>
        </p:grpSpPr>
        <p:pic>
          <p:nvPicPr>
            <p:cNvPr id="248" name="Google Shape;248;p40"/>
            <p:cNvPicPr preferRelativeResize="0"/>
            <p:nvPr/>
          </p:nvPicPr>
          <p:blipFill rotWithShape="1">
            <a:blip r:embed="rId2">
              <a:alphaModFix/>
            </a:blip>
            <a:srcRect b="15120" l="0" r="0" t="67791"/>
            <a:stretch/>
          </p:blipFill>
          <p:spPr>
            <a:xfrm>
              <a:off x="5962100" y="-4250"/>
              <a:ext cx="3181899" cy="543750"/>
            </a:xfrm>
            <a:prstGeom prst="rect">
              <a:avLst/>
            </a:prstGeom>
            <a:noFill/>
            <a:ln>
              <a:noFill/>
            </a:ln>
            <a:effectLst>
              <a:outerShdw blurRad="285750" rotWithShape="0" algn="bl" dir="8220000" dist="133350">
                <a:schemeClr val="accent3"/>
              </a:outerShdw>
            </a:effectLst>
          </p:spPr>
        </p:pic>
        <p:pic>
          <p:nvPicPr>
            <p:cNvPr id="249" name="Google Shape;249;p40"/>
            <p:cNvPicPr preferRelativeResize="0"/>
            <p:nvPr/>
          </p:nvPicPr>
          <p:blipFill rotWithShape="1">
            <a:blip r:embed="rId3">
              <a:alphaModFix/>
            </a:blip>
            <a:srcRect b="0" l="67243" r="16176" t="0"/>
            <a:stretch/>
          </p:blipFill>
          <p:spPr>
            <a:xfrm>
              <a:off x="0" y="1603435"/>
              <a:ext cx="346351" cy="2089028"/>
            </a:xfrm>
            <a:prstGeom prst="rect">
              <a:avLst/>
            </a:prstGeom>
            <a:noFill/>
            <a:ln>
              <a:noFill/>
            </a:ln>
            <a:effectLst>
              <a:outerShdw blurRad="428625" rotWithShape="0" algn="bl" dir="2460000" dist="133350">
                <a:schemeClr val="accent3"/>
              </a:outerShdw>
            </a:effectLst>
          </p:spPr>
        </p:pic>
      </p:grpSp>
      <p:grpSp>
        <p:nvGrpSpPr>
          <p:cNvPr id="250" name="Google Shape;250;p40"/>
          <p:cNvGrpSpPr/>
          <p:nvPr/>
        </p:nvGrpSpPr>
        <p:grpSpPr>
          <a:xfrm>
            <a:off x="713225" y="539500"/>
            <a:ext cx="7739700" cy="4235350"/>
            <a:chOff x="713225" y="539500"/>
            <a:chExt cx="7739700" cy="4235350"/>
          </a:xfrm>
        </p:grpSpPr>
        <p:cxnSp>
          <p:nvCxnSpPr>
            <p:cNvPr id="251" name="Google Shape;251;p40"/>
            <p:cNvCxnSpPr/>
            <p:nvPr/>
          </p:nvCxnSpPr>
          <p:spPr>
            <a:xfrm>
              <a:off x="2445125" y="4774850"/>
              <a:ext cx="6007800" cy="0"/>
            </a:xfrm>
            <a:prstGeom prst="straightConnector1">
              <a:avLst/>
            </a:prstGeom>
            <a:noFill/>
            <a:ln cap="flat" cmpd="sng" w="9525">
              <a:solidFill>
                <a:schemeClr val="dk1"/>
              </a:solidFill>
              <a:prstDash val="solid"/>
              <a:round/>
              <a:headEnd len="med" w="med" type="none"/>
              <a:tailEnd len="med" w="med" type="none"/>
            </a:ln>
          </p:spPr>
        </p:cxnSp>
        <p:cxnSp>
          <p:nvCxnSpPr>
            <p:cNvPr id="252" name="Google Shape;252;p40"/>
            <p:cNvCxnSpPr/>
            <p:nvPr/>
          </p:nvCxnSpPr>
          <p:spPr>
            <a:xfrm rot="10800000">
              <a:off x="713225" y="539500"/>
              <a:ext cx="0" cy="5778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53" name="Shape 253"/>
        <p:cNvGrpSpPr/>
        <p:nvPr/>
      </p:nvGrpSpPr>
      <p:grpSpPr>
        <a:xfrm>
          <a:off x="0" y="0"/>
          <a:ext cx="0" cy="0"/>
          <a:chOff x="0" y="0"/>
          <a:chExt cx="0" cy="0"/>
        </a:xfrm>
      </p:grpSpPr>
      <p:grpSp>
        <p:nvGrpSpPr>
          <p:cNvPr id="254" name="Google Shape;254;p41"/>
          <p:cNvGrpSpPr/>
          <p:nvPr/>
        </p:nvGrpSpPr>
        <p:grpSpPr>
          <a:xfrm>
            <a:off x="0" y="0"/>
            <a:ext cx="9172851" cy="4288087"/>
            <a:chOff x="0" y="0"/>
            <a:chExt cx="9172851" cy="4288087"/>
          </a:xfrm>
        </p:grpSpPr>
        <p:pic>
          <p:nvPicPr>
            <p:cNvPr id="255" name="Google Shape;255;p41"/>
            <p:cNvPicPr preferRelativeResize="0"/>
            <p:nvPr/>
          </p:nvPicPr>
          <p:blipFill rotWithShape="1">
            <a:blip r:embed="rId2">
              <a:alphaModFix/>
            </a:blip>
            <a:srcRect b="0" l="67243" r="16176" t="0"/>
            <a:stretch/>
          </p:blipFill>
          <p:spPr>
            <a:xfrm>
              <a:off x="0" y="1624113"/>
              <a:ext cx="281551" cy="2663974"/>
            </a:xfrm>
            <a:prstGeom prst="rect">
              <a:avLst/>
            </a:prstGeom>
            <a:noFill/>
            <a:ln>
              <a:noFill/>
            </a:ln>
            <a:effectLst>
              <a:outerShdw blurRad="428625" rotWithShape="0" algn="bl" dir="2460000" dist="133350">
                <a:schemeClr val="accent3"/>
              </a:outerShdw>
            </a:effectLst>
          </p:spPr>
        </p:pic>
        <p:pic>
          <p:nvPicPr>
            <p:cNvPr id="256" name="Google Shape;256;p41"/>
            <p:cNvPicPr preferRelativeResize="0"/>
            <p:nvPr/>
          </p:nvPicPr>
          <p:blipFill rotWithShape="1">
            <a:blip r:embed="rId3">
              <a:alphaModFix/>
            </a:blip>
            <a:srcRect b="15120" l="0" r="0" t="67791"/>
            <a:stretch/>
          </p:blipFill>
          <p:spPr>
            <a:xfrm>
              <a:off x="8826500" y="0"/>
              <a:ext cx="346351" cy="1096799"/>
            </a:xfrm>
            <a:prstGeom prst="rect">
              <a:avLst/>
            </a:prstGeom>
            <a:noFill/>
            <a:ln>
              <a:noFill/>
            </a:ln>
            <a:effectLst>
              <a:outerShdw blurRad="285750" rotWithShape="0" algn="bl" dir="8220000" dist="133350">
                <a:schemeClr val="accent3"/>
              </a:outerShdw>
            </a:effectLst>
          </p:spPr>
        </p:pic>
      </p:grpSp>
      <p:cxnSp>
        <p:nvCxnSpPr>
          <p:cNvPr id="257" name="Google Shape;257;p41"/>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1" name="Shape 261"/>
        <p:cNvGrpSpPr/>
        <p:nvPr/>
      </p:nvGrpSpPr>
      <p:grpSpPr>
        <a:xfrm>
          <a:off x="0" y="0"/>
          <a:ext cx="0" cy="0"/>
          <a:chOff x="0" y="0"/>
          <a:chExt cx="0" cy="0"/>
        </a:xfrm>
      </p:grpSpPr>
      <p:sp>
        <p:nvSpPr>
          <p:cNvPr id="262" name="Google Shape;262;p43"/>
          <p:cNvSpPr txBox="1"/>
          <p:nvPr>
            <p:ph type="ctrTitle"/>
          </p:nvPr>
        </p:nvSpPr>
        <p:spPr>
          <a:xfrm>
            <a:off x="3626150" y="1491750"/>
            <a:ext cx="4804500" cy="21600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91919"/>
              </a:buClr>
              <a:buSzPts val="5200"/>
              <a:buNone/>
              <a:defRPr b="1" sz="6500">
                <a:latin typeface="Manrope"/>
                <a:ea typeface="Manrope"/>
                <a:cs typeface="Manrope"/>
                <a:sym typeface="Manrope"/>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263" name="Google Shape;263;p43"/>
          <p:cNvSpPr txBox="1"/>
          <p:nvPr>
            <p:ph idx="1" type="subTitle"/>
          </p:nvPr>
        </p:nvSpPr>
        <p:spPr>
          <a:xfrm>
            <a:off x="1018025" y="539500"/>
            <a:ext cx="20160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solidFill>
                  <a:schemeClr val="dk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264" name="Google Shape;264;p43"/>
          <p:cNvGrpSpPr/>
          <p:nvPr/>
        </p:nvGrpSpPr>
        <p:grpSpPr>
          <a:xfrm>
            <a:off x="0" y="-4250"/>
            <a:ext cx="9143999" cy="3696713"/>
            <a:chOff x="0" y="-4250"/>
            <a:chExt cx="9143999" cy="3696713"/>
          </a:xfrm>
        </p:grpSpPr>
        <p:pic>
          <p:nvPicPr>
            <p:cNvPr id="265" name="Google Shape;265;p43"/>
            <p:cNvPicPr preferRelativeResize="0"/>
            <p:nvPr/>
          </p:nvPicPr>
          <p:blipFill rotWithShape="1">
            <a:blip r:embed="rId2">
              <a:alphaModFix/>
            </a:blip>
            <a:srcRect b="15120" l="0" r="0" t="67791"/>
            <a:stretch/>
          </p:blipFill>
          <p:spPr>
            <a:xfrm>
              <a:off x="5962100" y="-4250"/>
              <a:ext cx="3181899" cy="543750"/>
            </a:xfrm>
            <a:prstGeom prst="rect">
              <a:avLst/>
            </a:prstGeom>
            <a:noFill/>
            <a:ln>
              <a:noFill/>
            </a:ln>
            <a:effectLst>
              <a:outerShdw blurRad="285750" rotWithShape="0" algn="bl" dir="8220000" dist="133350">
                <a:schemeClr val="accent3"/>
              </a:outerShdw>
            </a:effectLst>
          </p:spPr>
        </p:pic>
        <p:pic>
          <p:nvPicPr>
            <p:cNvPr id="266" name="Google Shape;266;p43"/>
            <p:cNvPicPr preferRelativeResize="0"/>
            <p:nvPr/>
          </p:nvPicPr>
          <p:blipFill rotWithShape="1">
            <a:blip r:embed="rId3">
              <a:alphaModFix/>
            </a:blip>
            <a:srcRect b="0" l="67243" r="16176" t="0"/>
            <a:stretch/>
          </p:blipFill>
          <p:spPr>
            <a:xfrm>
              <a:off x="0" y="1603435"/>
              <a:ext cx="346351" cy="2089028"/>
            </a:xfrm>
            <a:prstGeom prst="rect">
              <a:avLst/>
            </a:prstGeom>
            <a:noFill/>
            <a:ln>
              <a:noFill/>
            </a:ln>
            <a:effectLst>
              <a:outerShdw blurRad="428625" rotWithShape="0" algn="bl" dir="2460000" dist="133350">
                <a:schemeClr val="accent3"/>
              </a:outerShdw>
            </a:effectLst>
          </p:spPr>
        </p:pic>
      </p:grpSp>
      <p:grpSp>
        <p:nvGrpSpPr>
          <p:cNvPr id="267" name="Google Shape;267;p43"/>
          <p:cNvGrpSpPr/>
          <p:nvPr/>
        </p:nvGrpSpPr>
        <p:grpSpPr>
          <a:xfrm>
            <a:off x="713225" y="539500"/>
            <a:ext cx="7739700" cy="4235350"/>
            <a:chOff x="713225" y="539500"/>
            <a:chExt cx="7739700" cy="4235350"/>
          </a:xfrm>
        </p:grpSpPr>
        <p:cxnSp>
          <p:nvCxnSpPr>
            <p:cNvPr id="268" name="Google Shape;268;p43"/>
            <p:cNvCxnSpPr/>
            <p:nvPr/>
          </p:nvCxnSpPr>
          <p:spPr>
            <a:xfrm>
              <a:off x="2445125" y="4774850"/>
              <a:ext cx="6007800" cy="0"/>
            </a:xfrm>
            <a:prstGeom prst="straightConnector1">
              <a:avLst/>
            </a:prstGeom>
            <a:noFill/>
            <a:ln cap="flat" cmpd="sng" w="9525">
              <a:solidFill>
                <a:schemeClr val="dk1"/>
              </a:solidFill>
              <a:prstDash val="solid"/>
              <a:round/>
              <a:headEnd len="med" w="med" type="none"/>
              <a:tailEnd len="med" w="med" type="none"/>
            </a:ln>
          </p:spPr>
        </p:cxnSp>
        <p:cxnSp>
          <p:nvCxnSpPr>
            <p:cNvPr id="269" name="Google Shape;269;p43"/>
            <p:cNvCxnSpPr/>
            <p:nvPr/>
          </p:nvCxnSpPr>
          <p:spPr>
            <a:xfrm rot="10800000">
              <a:off x="713225" y="539500"/>
              <a:ext cx="0" cy="5778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0" name="Shape 270"/>
        <p:cNvGrpSpPr/>
        <p:nvPr/>
      </p:nvGrpSpPr>
      <p:grpSpPr>
        <a:xfrm>
          <a:off x="0" y="0"/>
          <a:ext cx="0" cy="0"/>
          <a:chOff x="0" y="0"/>
          <a:chExt cx="0" cy="0"/>
        </a:xfrm>
      </p:grpSpPr>
      <p:sp>
        <p:nvSpPr>
          <p:cNvPr id="271" name="Google Shape;271;p44"/>
          <p:cNvSpPr txBox="1"/>
          <p:nvPr>
            <p:ph type="title"/>
          </p:nvPr>
        </p:nvSpPr>
        <p:spPr>
          <a:xfrm>
            <a:off x="1094225" y="2233825"/>
            <a:ext cx="4983000" cy="17238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72" name="Google Shape;272;p44"/>
          <p:cNvSpPr txBox="1"/>
          <p:nvPr>
            <p:ph hasCustomPrompt="1" idx="2" type="title"/>
          </p:nvPr>
        </p:nvSpPr>
        <p:spPr>
          <a:xfrm>
            <a:off x="1094225" y="752425"/>
            <a:ext cx="1194000" cy="879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grpSp>
        <p:nvGrpSpPr>
          <p:cNvPr id="273" name="Google Shape;273;p44"/>
          <p:cNvGrpSpPr/>
          <p:nvPr/>
        </p:nvGrpSpPr>
        <p:grpSpPr>
          <a:xfrm>
            <a:off x="0" y="0"/>
            <a:ext cx="9144000" cy="3957624"/>
            <a:chOff x="0" y="0"/>
            <a:chExt cx="9144000" cy="3957624"/>
          </a:xfrm>
        </p:grpSpPr>
        <p:pic>
          <p:nvPicPr>
            <p:cNvPr id="274" name="Google Shape;274;p44"/>
            <p:cNvPicPr preferRelativeResize="0"/>
            <p:nvPr/>
          </p:nvPicPr>
          <p:blipFill rotWithShape="1">
            <a:blip r:embed="rId2">
              <a:alphaModFix/>
            </a:blip>
            <a:srcRect b="89238" l="0" r="0" t="0"/>
            <a:stretch/>
          </p:blipFill>
          <p:spPr>
            <a:xfrm>
              <a:off x="5695725" y="0"/>
              <a:ext cx="3448275" cy="371099"/>
            </a:xfrm>
            <a:prstGeom prst="rect">
              <a:avLst/>
            </a:prstGeom>
            <a:noFill/>
            <a:ln>
              <a:noFill/>
            </a:ln>
            <a:effectLst>
              <a:outerShdw blurRad="285750" rotWithShape="0" algn="bl" dir="8220000" dist="133350">
                <a:schemeClr val="accent3"/>
              </a:outerShdw>
            </a:effectLst>
          </p:spPr>
        </p:pic>
        <p:pic>
          <p:nvPicPr>
            <p:cNvPr id="275" name="Google Shape;275;p44"/>
            <p:cNvPicPr preferRelativeResize="0"/>
            <p:nvPr/>
          </p:nvPicPr>
          <p:blipFill rotWithShape="1">
            <a:blip r:embed="rId2">
              <a:alphaModFix/>
            </a:blip>
            <a:srcRect b="0" l="28449" r="46132" t="0"/>
            <a:stretch/>
          </p:blipFill>
          <p:spPr>
            <a:xfrm>
              <a:off x="0" y="2233825"/>
              <a:ext cx="438151" cy="1723799"/>
            </a:xfrm>
            <a:prstGeom prst="rect">
              <a:avLst/>
            </a:prstGeom>
            <a:noFill/>
            <a:ln>
              <a:noFill/>
            </a:ln>
            <a:effectLst>
              <a:outerShdw blurRad="428625" rotWithShape="0" algn="bl" dir="2460000" dist="133350">
                <a:schemeClr val="accent3"/>
              </a:outerShdw>
            </a:effectLst>
          </p:spPr>
        </p:pic>
      </p:grpSp>
      <p:grpSp>
        <p:nvGrpSpPr>
          <p:cNvPr id="276" name="Google Shape;276;p44"/>
          <p:cNvGrpSpPr/>
          <p:nvPr/>
        </p:nvGrpSpPr>
        <p:grpSpPr>
          <a:xfrm>
            <a:off x="713225" y="752475"/>
            <a:ext cx="7739700" cy="4022375"/>
            <a:chOff x="713225" y="752475"/>
            <a:chExt cx="7739700" cy="4022375"/>
          </a:xfrm>
        </p:grpSpPr>
        <p:cxnSp>
          <p:nvCxnSpPr>
            <p:cNvPr id="277" name="Google Shape;277;p44"/>
            <p:cNvCxnSpPr/>
            <p:nvPr/>
          </p:nvCxnSpPr>
          <p:spPr>
            <a:xfrm>
              <a:off x="2445125" y="4774850"/>
              <a:ext cx="6007800" cy="0"/>
            </a:xfrm>
            <a:prstGeom prst="straightConnector1">
              <a:avLst/>
            </a:prstGeom>
            <a:noFill/>
            <a:ln cap="flat" cmpd="sng" w="9525">
              <a:solidFill>
                <a:schemeClr val="dk1"/>
              </a:solidFill>
              <a:prstDash val="solid"/>
              <a:round/>
              <a:headEnd len="med" w="med" type="none"/>
              <a:tailEnd len="med" w="med" type="none"/>
            </a:ln>
          </p:spPr>
        </p:cxnSp>
        <p:cxnSp>
          <p:nvCxnSpPr>
            <p:cNvPr id="278" name="Google Shape;278;p44"/>
            <p:cNvCxnSpPr/>
            <p:nvPr/>
          </p:nvCxnSpPr>
          <p:spPr>
            <a:xfrm rot="10800000">
              <a:off x="713225" y="752475"/>
              <a:ext cx="0" cy="8799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9" name="Shape 279"/>
        <p:cNvGrpSpPr/>
        <p:nvPr/>
      </p:nvGrpSpPr>
      <p:grpSpPr>
        <a:xfrm>
          <a:off x="0" y="0"/>
          <a:ext cx="0" cy="0"/>
          <a:chOff x="0" y="0"/>
          <a:chExt cx="0" cy="0"/>
        </a:xfrm>
      </p:grpSpPr>
      <p:sp>
        <p:nvSpPr>
          <p:cNvPr id="280" name="Google Shape;280;p45"/>
          <p:cNvSpPr txBox="1"/>
          <p:nvPr>
            <p:ph type="title"/>
          </p:nvPr>
        </p:nvSpPr>
        <p:spPr>
          <a:xfrm>
            <a:off x="1170425" y="1460700"/>
            <a:ext cx="3558900" cy="10791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81" name="Google Shape;281;p45"/>
          <p:cNvSpPr txBox="1"/>
          <p:nvPr>
            <p:ph idx="1" type="body"/>
          </p:nvPr>
        </p:nvSpPr>
        <p:spPr>
          <a:xfrm>
            <a:off x="1170425" y="2539800"/>
            <a:ext cx="3558900" cy="1143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cxnSp>
        <p:nvCxnSpPr>
          <p:cNvPr id="282" name="Google Shape;282;p45"/>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3" name="Shape 283"/>
        <p:cNvGrpSpPr/>
        <p:nvPr/>
      </p:nvGrpSpPr>
      <p:grpSpPr>
        <a:xfrm>
          <a:off x="0" y="0"/>
          <a:ext cx="0" cy="0"/>
          <a:chOff x="0" y="0"/>
          <a:chExt cx="0" cy="0"/>
        </a:xfrm>
      </p:grpSpPr>
      <p:sp>
        <p:nvSpPr>
          <p:cNvPr id="284" name="Google Shape;284;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85" name="Google Shape;285;p46"/>
          <p:cNvSpPr txBox="1"/>
          <p:nvPr>
            <p:ph idx="1" type="subTitle"/>
          </p:nvPr>
        </p:nvSpPr>
        <p:spPr>
          <a:xfrm>
            <a:off x="2190525" y="3358475"/>
            <a:ext cx="6081300" cy="76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86" name="Google Shape;286;p46"/>
          <p:cNvSpPr txBox="1"/>
          <p:nvPr>
            <p:ph idx="2" type="subTitle"/>
          </p:nvPr>
        </p:nvSpPr>
        <p:spPr>
          <a:xfrm>
            <a:off x="2190525" y="1881775"/>
            <a:ext cx="6081300" cy="76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87" name="Google Shape;287;p46"/>
          <p:cNvSpPr txBox="1"/>
          <p:nvPr>
            <p:ph idx="3" type="subTitle"/>
          </p:nvPr>
        </p:nvSpPr>
        <p:spPr>
          <a:xfrm>
            <a:off x="2190525" y="1506475"/>
            <a:ext cx="6081300" cy="436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88" name="Google Shape;288;p46"/>
          <p:cNvSpPr txBox="1"/>
          <p:nvPr>
            <p:ph idx="4" type="subTitle"/>
          </p:nvPr>
        </p:nvSpPr>
        <p:spPr>
          <a:xfrm>
            <a:off x="2190525" y="2983175"/>
            <a:ext cx="6081300" cy="436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cxnSp>
        <p:nvCxnSpPr>
          <p:cNvPr id="289" name="Google Shape;289;p46"/>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pic>
        <p:nvPicPr>
          <p:cNvPr id="290" name="Google Shape;290;p46"/>
          <p:cNvPicPr preferRelativeResize="0"/>
          <p:nvPr/>
        </p:nvPicPr>
        <p:blipFill rotWithShape="1">
          <a:blip r:embed="rId2">
            <a:alphaModFix/>
          </a:blip>
          <a:srcRect b="0" l="79576" r="9658" t="0"/>
          <a:stretch/>
        </p:blipFill>
        <p:spPr>
          <a:xfrm>
            <a:off x="0" y="1506475"/>
            <a:ext cx="281551" cy="2615201"/>
          </a:xfrm>
          <a:prstGeom prst="rect">
            <a:avLst/>
          </a:prstGeom>
          <a:noFill/>
          <a:ln>
            <a:noFill/>
          </a:ln>
          <a:effectLst>
            <a:outerShdw blurRad="428625" rotWithShape="0" algn="bl" dir="2460000" dist="133350">
              <a:schemeClr val="accent3"/>
            </a:outerShdw>
          </a:effectLst>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1" name="Shape 291"/>
        <p:cNvGrpSpPr/>
        <p:nvPr/>
      </p:nvGrpSpPr>
      <p:grpSpPr>
        <a:xfrm>
          <a:off x="0" y="0"/>
          <a:ext cx="0" cy="0"/>
          <a:chOff x="0" y="0"/>
          <a:chExt cx="0" cy="0"/>
        </a:xfrm>
      </p:grpSpPr>
      <p:sp>
        <p:nvSpPr>
          <p:cNvPr id="292" name="Google Shape;292;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93" name="Google Shape;293;p47"/>
          <p:cNvGrpSpPr/>
          <p:nvPr/>
        </p:nvGrpSpPr>
        <p:grpSpPr>
          <a:xfrm>
            <a:off x="0" y="-4975"/>
            <a:ext cx="9143999" cy="5148463"/>
            <a:chOff x="0" y="-4975"/>
            <a:chExt cx="9143999" cy="5148463"/>
          </a:xfrm>
        </p:grpSpPr>
        <p:pic>
          <p:nvPicPr>
            <p:cNvPr id="294" name="Google Shape;294;p47"/>
            <p:cNvPicPr preferRelativeResize="0"/>
            <p:nvPr/>
          </p:nvPicPr>
          <p:blipFill rotWithShape="1">
            <a:blip r:embed="rId2">
              <a:alphaModFix/>
            </a:blip>
            <a:srcRect b="76832" l="0" r="0" t="6078"/>
            <a:stretch/>
          </p:blipFill>
          <p:spPr>
            <a:xfrm>
              <a:off x="7025425" y="-4975"/>
              <a:ext cx="2118574" cy="375300"/>
            </a:xfrm>
            <a:prstGeom prst="rect">
              <a:avLst/>
            </a:prstGeom>
            <a:noFill/>
            <a:ln>
              <a:noFill/>
            </a:ln>
            <a:effectLst>
              <a:outerShdw blurRad="285750" rotWithShape="0" algn="bl" dir="8220000" dist="133350">
                <a:schemeClr val="accent3"/>
              </a:outerShdw>
            </a:effectLst>
          </p:spPr>
        </p:pic>
        <p:pic>
          <p:nvPicPr>
            <p:cNvPr id="295" name="Google Shape;295;p47"/>
            <p:cNvPicPr preferRelativeResize="0"/>
            <p:nvPr/>
          </p:nvPicPr>
          <p:blipFill rotWithShape="1">
            <a:blip r:embed="rId3">
              <a:alphaModFix/>
            </a:blip>
            <a:srcRect b="0" l="67243" r="16176" t="0"/>
            <a:stretch/>
          </p:blipFill>
          <p:spPr>
            <a:xfrm>
              <a:off x="0" y="2489212"/>
              <a:ext cx="281551" cy="2654275"/>
            </a:xfrm>
            <a:prstGeom prst="rect">
              <a:avLst/>
            </a:prstGeom>
            <a:noFill/>
            <a:ln>
              <a:noFill/>
            </a:ln>
            <a:effectLst>
              <a:outerShdw blurRad="428625" rotWithShape="0" algn="bl" dir="2460000" dist="133350">
                <a:schemeClr val="accent3"/>
              </a:outerShdw>
            </a:effectLst>
          </p:spPr>
        </p:pic>
      </p:grpSp>
      <p:cxnSp>
        <p:nvCxnSpPr>
          <p:cNvPr id="296" name="Google Shape;296;p47"/>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7" name="Shape 297"/>
        <p:cNvGrpSpPr/>
        <p:nvPr/>
      </p:nvGrpSpPr>
      <p:grpSpPr>
        <a:xfrm>
          <a:off x="0" y="0"/>
          <a:ext cx="0" cy="0"/>
          <a:chOff x="0" y="0"/>
          <a:chExt cx="0" cy="0"/>
        </a:xfrm>
      </p:grpSpPr>
      <p:sp>
        <p:nvSpPr>
          <p:cNvPr id="298" name="Google Shape;298;p48"/>
          <p:cNvSpPr txBox="1"/>
          <p:nvPr>
            <p:ph type="title"/>
          </p:nvPr>
        </p:nvSpPr>
        <p:spPr>
          <a:xfrm>
            <a:off x="713225" y="1150775"/>
            <a:ext cx="41457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99" name="Google Shape;299;p48"/>
          <p:cNvSpPr txBox="1"/>
          <p:nvPr>
            <p:ph idx="1" type="subTitle"/>
          </p:nvPr>
        </p:nvSpPr>
        <p:spPr>
          <a:xfrm>
            <a:off x="713225" y="1866025"/>
            <a:ext cx="4145700" cy="229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Roboto Light"/>
              <a:buChar char="●"/>
              <a:defRPr/>
            </a:lvl1pPr>
            <a:lvl2pPr lvl="1" rtl="0" algn="ctr">
              <a:lnSpc>
                <a:spcPct val="100000"/>
              </a:lnSpc>
              <a:spcBef>
                <a:spcPts val="0"/>
              </a:spcBef>
              <a:spcAft>
                <a:spcPts val="0"/>
              </a:spcAft>
              <a:buClr>
                <a:srgbClr val="E76A28"/>
              </a:buClr>
              <a:buSzPts val="1200"/>
              <a:buFont typeface="Nunito Light"/>
              <a:buChar char="○"/>
              <a:defRPr/>
            </a:lvl2pPr>
            <a:lvl3pPr lvl="2" rtl="0" algn="ctr">
              <a:lnSpc>
                <a:spcPct val="100000"/>
              </a:lnSpc>
              <a:spcBef>
                <a:spcPts val="0"/>
              </a:spcBef>
              <a:spcAft>
                <a:spcPts val="0"/>
              </a:spcAft>
              <a:buClr>
                <a:srgbClr val="E76A28"/>
              </a:buClr>
              <a:buSzPts val="1200"/>
              <a:buFont typeface="Nunito Light"/>
              <a:buChar char="■"/>
              <a:defRPr/>
            </a:lvl3pPr>
            <a:lvl4pPr lvl="3" rtl="0" algn="ctr">
              <a:lnSpc>
                <a:spcPct val="100000"/>
              </a:lnSpc>
              <a:spcBef>
                <a:spcPts val="0"/>
              </a:spcBef>
              <a:spcAft>
                <a:spcPts val="0"/>
              </a:spcAft>
              <a:buClr>
                <a:srgbClr val="E76A28"/>
              </a:buClr>
              <a:buSzPts val="12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200"/>
              <a:buFont typeface="Nunito Light"/>
              <a:buChar char="●"/>
              <a:defRPr/>
            </a:lvl7pPr>
            <a:lvl8pPr lvl="7" rtl="0" algn="ctr">
              <a:lnSpc>
                <a:spcPct val="100000"/>
              </a:lnSpc>
              <a:spcBef>
                <a:spcPts val="0"/>
              </a:spcBef>
              <a:spcAft>
                <a:spcPts val="0"/>
              </a:spcAft>
              <a:buClr>
                <a:srgbClr val="999999"/>
              </a:buClr>
              <a:buSzPts val="12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
        <p:nvSpPr>
          <p:cNvPr id="300" name="Google Shape;300;p48"/>
          <p:cNvSpPr/>
          <p:nvPr>
            <p:ph idx="2" type="pic"/>
          </p:nvPr>
        </p:nvSpPr>
        <p:spPr>
          <a:xfrm>
            <a:off x="5643775" y="724200"/>
            <a:ext cx="2787000" cy="3695100"/>
          </a:xfrm>
          <a:prstGeom prst="rect">
            <a:avLst/>
          </a:prstGeom>
          <a:noFill/>
          <a:ln>
            <a:noFill/>
          </a:ln>
        </p:spPr>
      </p:sp>
      <p:grpSp>
        <p:nvGrpSpPr>
          <p:cNvPr id="301" name="Google Shape;301;p48"/>
          <p:cNvGrpSpPr/>
          <p:nvPr/>
        </p:nvGrpSpPr>
        <p:grpSpPr>
          <a:xfrm>
            <a:off x="0" y="-4250"/>
            <a:ext cx="9144001" cy="5147738"/>
            <a:chOff x="0" y="-4250"/>
            <a:chExt cx="9144001" cy="5147738"/>
          </a:xfrm>
        </p:grpSpPr>
        <p:pic>
          <p:nvPicPr>
            <p:cNvPr id="302" name="Google Shape;302;p48"/>
            <p:cNvPicPr preferRelativeResize="0"/>
            <p:nvPr/>
          </p:nvPicPr>
          <p:blipFill rotWithShape="1">
            <a:blip r:embed="rId2">
              <a:alphaModFix/>
            </a:blip>
            <a:srcRect b="81134" l="0" r="0" t="1777"/>
            <a:stretch/>
          </p:blipFill>
          <p:spPr>
            <a:xfrm>
              <a:off x="0" y="-4250"/>
              <a:ext cx="3181899" cy="543750"/>
            </a:xfrm>
            <a:prstGeom prst="rect">
              <a:avLst/>
            </a:prstGeom>
            <a:noFill/>
            <a:ln>
              <a:noFill/>
            </a:ln>
            <a:effectLst>
              <a:outerShdw blurRad="285750" rotWithShape="0" algn="bl" dir="8220000" dist="133350">
                <a:schemeClr val="accent3"/>
              </a:outerShdw>
            </a:effectLst>
          </p:spPr>
        </p:pic>
        <p:pic>
          <p:nvPicPr>
            <p:cNvPr id="303" name="Google Shape;303;p48"/>
            <p:cNvPicPr preferRelativeResize="0"/>
            <p:nvPr/>
          </p:nvPicPr>
          <p:blipFill rotWithShape="1">
            <a:blip r:embed="rId3">
              <a:alphaModFix/>
            </a:blip>
            <a:srcRect b="0" l="67243" r="16176" t="0"/>
            <a:stretch/>
          </p:blipFill>
          <p:spPr>
            <a:xfrm>
              <a:off x="8797650" y="3054460"/>
              <a:ext cx="346351" cy="2089028"/>
            </a:xfrm>
            <a:prstGeom prst="rect">
              <a:avLst/>
            </a:prstGeom>
            <a:noFill/>
            <a:ln>
              <a:noFill/>
            </a:ln>
            <a:effectLst>
              <a:outerShdw blurRad="428625" rotWithShape="0" algn="bl" dir="2460000" dist="133350">
                <a:schemeClr val="accent3"/>
              </a:outerShdw>
            </a:effectLst>
          </p:spPr>
        </p:pic>
      </p:grpSp>
      <p:cxnSp>
        <p:nvCxnSpPr>
          <p:cNvPr id="304" name="Google Shape;304;p48"/>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05" name="Shape 305"/>
        <p:cNvGrpSpPr/>
        <p:nvPr/>
      </p:nvGrpSpPr>
      <p:grpSpPr>
        <a:xfrm>
          <a:off x="0" y="0"/>
          <a:ext cx="0" cy="0"/>
          <a:chOff x="0" y="0"/>
          <a:chExt cx="0" cy="0"/>
        </a:xfrm>
      </p:grpSpPr>
      <p:sp>
        <p:nvSpPr>
          <p:cNvPr id="306" name="Google Shape;306;p49"/>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4800"/>
              <a:buNone/>
              <a:defRPr sz="10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grpSp>
        <p:nvGrpSpPr>
          <p:cNvPr id="307" name="Google Shape;307;p49"/>
          <p:cNvGrpSpPr/>
          <p:nvPr/>
        </p:nvGrpSpPr>
        <p:grpSpPr>
          <a:xfrm>
            <a:off x="0" y="-4250"/>
            <a:ext cx="9143999" cy="3696713"/>
            <a:chOff x="0" y="-4250"/>
            <a:chExt cx="9143999" cy="3696713"/>
          </a:xfrm>
        </p:grpSpPr>
        <p:pic>
          <p:nvPicPr>
            <p:cNvPr id="308" name="Google Shape;308;p49"/>
            <p:cNvPicPr preferRelativeResize="0"/>
            <p:nvPr/>
          </p:nvPicPr>
          <p:blipFill rotWithShape="1">
            <a:blip r:embed="rId2">
              <a:alphaModFix/>
            </a:blip>
            <a:srcRect b="15120" l="0" r="0" t="67791"/>
            <a:stretch/>
          </p:blipFill>
          <p:spPr>
            <a:xfrm>
              <a:off x="5962100" y="-4250"/>
              <a:ext cx="3181899" cy="543750"/>
            </a:xfrm>
            <a:prstGeom prst="rect">
              <a:avLst/>
            </a:prstGeom>
            <a:noFill/>
            <a:ln>
              <a:noFill/>
            </a:ln>
            <a:effectLst>
              <a:outerShdw blurRad="285750" rotWithShape="0" algn="bl" dir="8220000" dist="133350">
                <a:schemeClr val="accent3"/>
              </a:outerShdw>
            </a:effectLst>
          </p:spPr>
        </p:pic>
        <p:pic>
          <p:nvPicPr>
            <p:cNvPr id="309" name="Google Shape;309;p49"/>
            <p:cNvPicPr preferRelativeResize="0"/>
            <p:nvPr/>
          </p:nvPicPr>
          <p:blipFill rotWithShape="1">
            <a:blip r:embed="rId3">
              <a:alphaModFix/>
            </a:blip>
            <a:srcRect b="0" l="67243" r="16176" t="0"/>
            <a:stretch/>
          </p:blipFill>
          <p:spPr>
            <a:xfrm>
              <a:off x="0" y="1603435"/>
              <a:ext cx="346351" cy="2089028"/>
            </a:xfrm>
            <a:prstGeom prst="rect">
              <a:avLst/>
            </a:prstGeom>
            <a:noFill/>
            <a:ln>
              <a:noFill/>
            </a:ln>
            <a:effectLst>
              <a:outerShdw blurRad="428625" rotWithShape="0" algn="bl" dir="2460000" dist="133350">
                <a:schemeClr val="accent3"/>
              </a:outerShdw>
            </a:effectLst>
          </p:spPr>
        </p:pic>
      </p:grpSp>
      <p:grpSp>
        <p:nvGrpSpPr>
          <p:cNvPr id="310" name="Google Shape;310;p49"/>
          <p:cNvGrpSpPr/>
          <p:nvPr/>
        </p:nvGrpSpPr>
        <p:grpSpPr>
          <a:xfrm>
            <a:off x="713225" y="539500"/>
            <a:ext cx="7739700" cy="4235350"/>
            <a:chOff x="713225" y="539500"/>
            <a:chExt cx="7739700" cy="4235350"/>
          </a:xfrm>
        </p:grpSpPr>
        <p:cxnSp>
          <p:nvCxnSpPr>
            <p:cNvPr id="311" name="Google Shape;311;p49"/>
            <p:cNvCxnSpPr/>
            <p:nvPr/>
          </p:nvCxnSpPr>
          <p:spPr>
            <a:xfrm>
              <a:off x="2445125" y="4774850"/>
              <a:ext cx="6007800" cy="0"/>
            </a:xfrm>
            <a:prstGeom prst="straightConnector1">
              <a:avLst/>
            </a:prstGeom>
            <a:noFill/>
            <a:ln cap="flat" cmpd="sng" w="9525">
              <a:solidFill>
                <a:schemeClr val="dk1"/>
              </a:solidFill>
              <a:prstDash val="solid"/>
              <a:round/>
              <a:headEnd len="med" w="med" type="none"/>
              <a:tailEnd len="med" w="med" type="none"/>
            </a:ln>
          </p:spPr>
        </p:cxnSp>
        <p:cxnSp>
          <p:nvCxnSpPr>
            <p:cNvPr id="312" name="Google Shape;312;p49"/>
            <p:cNvCxnSpPr/>
            <p:nvPr/>
          </p:nvCxnSpPr>
          <p:spPr>
            <a:xfrm rot="10800000">
              <a:off x="713225" y="539500"/>
              <a:ext cx="0" cy="5778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13" name="Shape 313"/>
        <p:cNvGrpSpPr/>
        <p:nvPr/>
      </p:nvGrpSpPr>
      <p:grpSpPr>
        <a:xfrm>
          <a:off x="0" y="0"/>
          <a:ext cx="0" cy="0"/>
          <a:chOff x="0" y="0"/>
          <a:chExt cx="0" cy="0"/>
        </a:xfrm>
      </p:grpSpPr>
      <p:sp>
        <p:nvSpPr>
          <p:cNvPr id="314" name="Google Shape;314;p50"/>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5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315" name="Google Shape;315;p50"/>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pic>
        <p:nvPicPr>
          <p:cNvPr id="316" name="Google Shape;316;p50"/>
          <p:cNvPicPr preferRelativeResize="0"/>
          <p:nvPr/>
        </p:nvPicPr>
        <p:blipFill rotWithShape="1">
          <a:blip r:embed="rId2">
            <a:alphaModFix/>
          </a:blip>
          <a:srcRect b="0" l="67244" r="0" t="0"/>
          <a:stretch/>
        </p:blipFill>
        <p:spPr>
          <a:xfrm>
            <a:off x="0" y="2136825"/>
            <a:ext cx="556251" cy="2089049"/>
          </a:xfrm>
          <a:prstGeom prst="rect">
            <a:avLst/>
          </a:prstGeom>
          <a:noFill/>
          <a:ln>
            <a:noFill/>
          </a:ln>
          <a:effectLst>
            <a:outerShdw blurRad="428625" rotWithShape="0" algn="bl" dir="2460000" dist="133350">
              <a:schemeClr val="accent3"/>
            </a:outerShdw>
          </a:effectLst>
        </p:spPr>
      </p:pic>
      <p:grpSp>
        <p:nvGrpSpPr>
          <p:cNvPr id="317" name="Google Shape;317;p50"/>
          <p:cNvGrpSpPr/>
          <p:nvPr/>
        </p:nvGrpSpPr>
        <p:grpSpPr>
          <a:xfrm>
            <a:off x="713225" y="539500"/>
            <a:ext cx="7739700" cy="4235350"/>
            <a:chOff x="713225" y="539500"/>
            <a:chExt cx="7739700" cy="4235350"/>
          </a:xfrm>
        </p:grpSpPr>
        <p:cxnSp>
          <p:nvCxnSpPr>
            <p:cNvPr id="318" name="Google Shape;318;p50"/>
            <p:cNvCxnSpPr/>
            <p:nvPr/>
          </p:nvCxnSpPr>
          <p:spPr>
            <a:xfrm>
              <a:off x="2445125" y="4774850"/>
              <a:ext cx="6007800" cy="0"/>
            </a:xfrm>
            <a:prstGeom prst="straightConnector1">
              <a:avLst/>
            </a:prstGeom>
            <a:noFill/>
            <a:ln cap="flat" cmpd="sng" w="9525">
              <a:solidFill>
                <a:schemeClr val="dk1"/>
              </a:solidFill>
              <a:prstDash val="solid"/>
              <a:round/>
              <a:headEnd len="med" w="med" type="none"/>
              <a:tailEnd len="med" w="med" type="none"/>
            </a:ln>
          </p:spPr>
        </p:cxnSp>
        <p:cxnSp>
          <p:nvCxnSpPr>
            <p:cNvPr id="319" name="Google Shape;319;p50"/>
            <p:cNvCxnSpPr/>
            <p:nvPr/>
          </p:nvCxnSpPr>
          <p:spPr>
            <a:xfrm rot="10800000">
              <a:off x="713225" y="539500"/>
              <a:ext cx="0" cy="5778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0" name="Shape 320"/>
        <p:cNvGrpSpPr/>
        <p:nvPr/>
      </p:nvGrpSpPr>
      <p:grpSpPr>
        <a:xfrm>
          <a:off x="0" y="0"/>
          <a:ext cx="0" cy="0"/>
          <a:chOff x="0" y="0"/>
          <a:chExt cx="0" cy="0"/>
        </a:xfrm>
      </p:grpSpPr>
      <p:sp>
        <p:nvSpPr>
          <p:cNvPr id="321" name="Google Shape;321;p51"/>
          <p:cNvSpPr/>
          <p:nvPr>
            <p:ph idx="2" type="pic"/>
          </p:nvPr>
        </p:nvSpPr>
        <p:spPr>
          <a:xfrm>
            <a:off x="0" y="0"/>
            <a:ext cx="9144000" cy="5143500"/>
          </a:xfrm>
          <a:prstGeom prst="rect">
            <a:avLst/>
          </a:prstGeom>
          <a:noFill/>
          <a:ln>
            <a:noFill/>
          </a:ln>
        </p:spPr>
      </p:sp>
      <p:sp>
        <p:nvSpPr>
          <p:cNvPr id="322" name="Google Shape;322;p51"/>
          <p:cNvSpPr txBox="1"/>
          <p:nvPr>
            <p:ph type="title"/>
          </p:nvPr>
        </p:nvSpPr>
        <p:spPr>
          <a:xfrm>
            <a:off x="720000" y="4014450"/>
            <a:ext cx="7704000" cy="572700"/>
          </a:xfrm>
          <a:prstGeom prst="rect">
            <a:avLst/>
          </a:prstGeom>
          <a:solidFill>
            <a:schemeClr val="accent1"/>
          </a:solidFill>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3" name="Shape 323"/>
        <p:cNvGrpSpPr/>
        <p:nvPr/>
      </p:nvGrpSpPr>
      <p:grpSpPr>
        <a:xfrm>
          <a:off x="0" y="0"/>
          <a:ext cx="0" cy="0"/>
          <a:chOff x="0" y="0"/>
          <a:chExt cx="0" cy="0"/>
        </a:xfrm>
      </p:grpSpPr>
      <p:sp>
        <p:nvSpPr>
          <p:cNvPr id="324" name="Google Shape;324;p52"/>
          <p:cNvSpPr txBox="1"/>
          <p:nvPr>
            <p:ph hasCustomPrompt="1" type="title"/>
          </p:nvPr>
        </p:nvSpPr>
        <p:spPr>
          <a:xfrm>
            <a:off x="5749075" y="3159700"/>
            <a:ext cx="2681700" cy="1173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7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325" name="Google Shape;325;p52"/>
          <p:cNvSpPr txBox="1"/>
          <p:nvPr>
            <p:ph idx="1" type="subTitle"/>
          </p:nvPr>
        </p:nvSpPr>
        <p:spPr>
          <a:xfrm>
            <a:off x="1018025" y="539500"/>
            <a:ext cx="23424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pic>
        <p:nvPicPr>
          <p:cNvPr id="326" name="Google Shape;326;p52"/>
          <p:cNvPicPr preferRelativeResize="0"/>
          <p:nvPr/>
        </p:nvPicPr>
        <p:blipFill rotWithShape="1">
          <a:blip r:embed="rId2">
            <a:alphaModFix/>
          </a:blip>
          <a:srcRect b="0" l="67244" r="0" t="0"/>
          <a:stretch/>
        </p:blipFill>
        <p:spPr>
          <a:xfrm>
            <a:off x="0" y="2136825"/>
            <a:ext cx="556251" cy="2089049"/>
          </a:xfrm>
          <a:prstGeom prst="rect">
            <a:avLst/>
          </a:prstGeom>
          <a:noFill/>
          <a:ln>
            <a:noFill/>
          </a:ln>
          <a:effectLst>
            <a:outerShdw blurRad="428625" rotWithShape="0" algn="bl" dir="2460000" dist="133350">
              <a:schemeClr val="accent3"/>
            </a:outerShdw>
          </a:effectLst>
        </p:spPr>
      </p:pic>
      <p:cxnSp>
        <p:nvCxnSpPr>
          <p:cNvPr id="327" name="Google Shape;327;p52"/>
          <p:cNvCxnSpPr/>
          <p:nvPr/>
        </p:nvCxnSpPr>
        <p:spPr>
          <a:xfrm>
            <a:off x="2445125" y="4774850"/>
            <a:ext cx="60078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28" name="Shape 328"/>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329" name="Shape 329"/>
        <p:cNvGrpSpPr/>
        <p:nvPr/>
      </p:nvGrpSpPr>
      <p:grpSpPr>
        <a:xfrm>
          <a:off x="0" y="0"/>
          <a:ext cx="0" cy="0"/>
          <a:chOff x="0" y="0"/>
          <a:chExt cx="0" cy="0"/>
        </a:xfrm>
      </p:grpSpPr>
      <p:sp>
        <p:nvSpPr>
          <p:cNvPr id="330" name="Google Shape;330;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1" name="Google Shape;331;p54"/>
          <p:cNvSpPr txBox="1"/>
          <p:nvPr>
            <p:ph hasCustomPrompt="1" idx="2" type="title"/>
          </p:nvPr>
        </p:nvSpPr>
        <p:spPr>
          <a:xfrm>
            <a:off x="796200" y="1584373"/>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2" name="Google Shape;332;p54"/>
          <p:cNvSpPr txBox="1"/>
          <p:nvPr>
            <p:ph hasCustomPrompt="1" idx="3" type="title"/>
          </p:nvPr>
        </p:nvSpPr>
        <p:spPr>
          <a:xfrm>
            <a:off x="796200" y="3094002"/>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3" name="Google Shape;333;p54"/>
          <p:cNvSpPr txBox="1"/>
          <p:nvPr>
            <p:ph hasCustomPrompt="1" idx="4" type="title"/>
          </p:nvPr>
        </p:nvSpPr>
        <p:spPr>
          <a:xfrm>
            <a:off x="3439738" y="1584373"/>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4" name="Google Shape;334;p54"/>
          <p:cNvSpPr txBox="1"/>
          <p:nvPr>
            <p:ph hasCustomPrompt="1" idx="5" type="title"/>
          </p:nvPr>
        </p:nvSpPr>
        <p:spPr>
          <a:xfrm>
            <a:off x="3439738" y="3094002"/>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5" name="Google Shape;335;p54"/>
          <p:cNvSpPr txBox="1"/>
          <p:nvPr>
            <p:ph hasCustomPrompt="1" idx="6" type="title"/>
          </p:nvPr>
        </p:nvSpPr>
        <p:spPr>
          <a:xfrm>
            <a:off x="6083275" y="1584373"/>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6" name="Google Shape;336;p54"/>
          <p:cNvSpPr txBox="1"/>
          <p:nvPr>
            <p:ph hasCustomPrompt="1" idx="7" type="title"/>
          </p:nvPr>
        </p:nvSpPr>
        <p:spPr>
          <a:xfrm>
            <a:off x="6083275" y="3094002"/>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7" name="Google Shape;337;p54"/>
          <p:cNvSpPr txBox="1"/>
          <p:nvPr>
            <p:ph idx="1" type="subTitle"/>
          </p:nvPr>
        </p:nvSpPr>
        <p:spPr>
          <a:xfrm>
            <a:off x="796200" y="2064875"/>
            <a:ext cx="2347500" cy="44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38" name="Google Shape;338;p54"/>
          <p:cNvSpPr txBox="1"/>
          <p:nvPr>
            <p:ph idx="8" type="subTitle"/>
          </p:nvPr>
        </p:nvSpPr>
        <p:spPr>
          <a:xfrm>
            <a:off x="3439738" y="2064875"/>
            <a:ext cx="2347500" cy="44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39" name="Google Shape;339;p54"/>
          <p:cNvSpPr txBox="1"/>
          <p:nvPr>
            <p:ph idx="9" type="subTitle"/>
          </p:nvPr>
        </p:nvSpPr>
        <p:spPr>
          <a:xfrm>
            <a:off x="6083275" y="2064875"/>
            <a:ext cx="2347500" cy="44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40" name="Google Shape;340;p54"/>
          <p:cNvSpPr txBox="1"/>
          <p:nvPr>
            <p:ph idx="13" type="subTitle"/>
          </p:nvPr>
        </p:nvSpPr>
        <p:spPr>
          <a:xfrm>
            <a:off x="796200" y="3574550"/>
            <a:ext cx="2347500" cy="44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41" name="Google Shape;341;p54"/>
          <p:cNvSpPr txBox="1"/>
          <p:nvPr>
            <p:ph idx="14" type="subTitle"/>
          </p:nvPr>
        </p:nvSpPr>
        <p:spPr>
          <a:xfrm>
            <a:off x="3439738" y="3574550"/>
            <a:ext cx="2347500" cy="44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42" name="Google Shape;342;p54"/>
          <p:cNvSpPr txBox="1"/>
          <p:nvPr>
            <p:ph idx="15" type="subTitle"/>
          </p:nvPr>
        </p:nvSpPr>
        <p:spPr>
          <a:xfrm>
            <a:off x="6083275" y="3574550"/>
            <a:ext cx="2347500" cy="44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343" name="Google Shape;343;p54"/>
          <p:cNvGrpSpPr/>
          <p:nvPr/>
        </p:nvGrpSpPr>
        <p:grpSpPr>
          <a:xfrm>
            <a:off x="0" y="0"/>
            <a:ext cx="9150050" cy="4122174"/>
            <a:chOff x="0" y="0"/>
            <a:chExt cx="9150050" cy="4122174"/>
          </a:xfrm>
        </p:grpSpPr>
        <p:pic>
          <p:nvPicPr>
            <p:cNvPr id="344" name="Google Shape;344;p54"/>
            <p:cNvPicPr preferRelativeResize="0"/>
            <p:nvPr/>
          </p:nvPicPr>
          <p:blipFill rotWithShape="1">
            <a:blip r:embed="rId2">
              <a:alphaModFix/>
            </a:blip>
            <a:srcRect b="0" l="62264" r="26819" t="0"/>
            <a:stretch/>
          </p:blipFill>
          <p:spPr>
            <a:xfrm flipH="1">
              <a:off x="0" y="1542875"/>
              <a:ext cx="281551" cy="2579299"/>
            </a:xfrm>
            <a:prstGeom prst="rect">
              <a:avLst/>
            </a:prstGeom>
            <a:noFill/>
            <a:ln>
              <a:noFill/>
            </a:ln>
            <a:effectLst>
              <a:outerShdw blurRad="285750" rotWithShape="0" algn="bl" dir="2460000" dist="133350">
                <a:schemeClr val="accent3"/>
              </a:outerShdw>
            </a:effectLst>
          </p:spPr>
        </p:pic>
        <p:pic>
          <p:nvPicPr>
            <p:cNvPr id="345" name="Google Shape;345;p54"/>
            <p:cNvPicPr preferRelativeResize="0"/>
            <p:nvPr/>
          </p:nvPicPr>
          <p:blipFill rotWithShape="1">
            <a:blip r:embed="rId2">
              <a:alphaModFix/>
            </a:blip>
            <a:srcRect b="58439" l="0" r="0" t="15289"/>
            <a:stretch/>
          </p:blipFill>
          <p:spPr>
            <a:xfrm flipH="1">
              <a:off x="7737475" y="0"/>
              <a:ext cx="1412575" cy="371099"/>
            </a:xfrm>
            <a:prstGeom prst="rect">
              <a:avLst/>
            </a:prstGeom>
            <a:noFill/>
            <a:ln>
              <a:noFill/>
            </a:ln>
            <a:effectLst>
              <a:outerShdw blurRad="285750" rotWithShape="0" algn="bl" dir="8220000" dist="133350">
                <a:schemeClr val="accent3"/>
              </a:outerShdw>
            </a:effectLst>
          </p:spPr>
        </p:pic>
      </p:grpSp>
      <p:cxnSp>
        <p:nvCxnSpPr>
          <p:cNvPr id="346" name="Google Shape;346;p54"/>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47" name="Shape 347"/>
        <p:cNvGrpSpPr/>
        <p:nvPr/>
      </p:nvGrpSpPr>
      <p:grpSpPr>
        <a:xfrm>
          <a:off x="0" y="0"/>
          <a:ext cx="0" cy="0"/>
          <a:chOff x="0" y="0"/>
          <a:chExt cx="0" cy="0"/>
        </a:xfrm>
      </p:grpSpPr>
      <p:sp>
        <p:nvSpPr>
          <p:cNvPr id="348" name="Google Shape;348;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49" name="Google Shape;349;p55"/>
          <p:cNvSpPr txBox="1"/>
          <p:nvPr>
            <p:ph idx="1" type="subTitle"/>
          </p:nvPr>
        </p:nvSpPr>
        <p:spPr>
          <a:xfrm>
            <a:off x="3578700" y="1564300"/>
            <a:ext cx="4845300" cy="72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50" name="Google Shape;350;p55"/>
          <p:cNvSpPr txBox="1"/>
          <p:nvPr>
            <p:ph idx="2" type="subTitle"/>
          </p:nvPr>
        </p:nvSpPr>
        <p:spPr>
          <a:xfrm>
            <a:off x="3578700" y="2535350"/>
            <a:ext cx="4845300" cy="72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51" name="Google Shape;351;p55"/>
          <p:cNvSpPr txBox="1"/>
          <p:nvPr>
            <p:ph idx="3" type="subTitle"/>
          </p:nvPr>
        </p:nvSpPr>
        <p:spPr>
          <a:xfrm>
            <a:off x="3578700" y="3506400"/>
            <a:ext cx="4845300" cy="72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52" name="Google Shape;352;p55"/>
          <p:cNvSpPr txBox="1"/>
          <p:nvPr>
            <p:ph idx="4" type="subTitle"/>
          </p:nvPr>
        </p:nvSpPr>
        <p:spPr>
          <a:xfrm>
            <a:off x="1846625" y="1564300"/>
            <a:ext cx="1667100" cy="725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53" name="Google Shape;353;p55"/>
          <p:cNvSpPr txBox="1"/>
          <p:nvPr>
            <p:ph idx="5" type="subTitle"/>
          </p:nvPr>
        </p:nvSpPr>
        <p:spPr>
          <a:xfrm>
            <a:off x="1846625" y="2535350"/>
            <a:ext cx="1667100" cy="725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54" name="Google Shape;354;p55"/>
          <p:cNvSpPr txBox="1"/>
          <p:nvPr>
            <p:ph idx="6" type="subTitle"/>
          </p:nvPr>
        </p:nvSpPr>
        <p:spPr>
          <a:xfrm>
            <a:off x="1846625" y="3506400"/>
            <a:ext cx="1667100" cy="725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355" name="Google Shape;355;p55"/>
          <p:cNvGrpSpPr/>
          <p:nvPr/>
        </p:nvGrpSpPr>
        <p:grpSpPr>
          <a:xfrm>
            <a:off x="0" y="-4250"/>
            <a:ext cx="9143999" cy="3696713"/>
            <a:chOff x="0" y="-4250"/>
            <a:chExt cx="9143999" cy="3696713"/>
          </a:xfrm>
        </p:grpSpPr>
        <p:pic>
          <p:nvPicPr>
            <p:cNvPr id="356" name="Google Shape;356;p55"/>
            <p:cNvPicPr preferRelativeResize="0"/>
            <p:nvPr/>
          </p:nvPicPr>
          <p:blipFill rotWithShape="1">
            <a:blip r:embed="rId2">
              <a:alphaModFix/>
            </a:blip>
            <a:srcRect b="15120" l="0" r="0" t="67791"/>
            <a:stretch/>
          </p:blipFill>
          <p:spPr>
            <a:xfrm>
              <a:off x="5962100" y="-4250"/>
              <a:ext cx="3181899" cy="543750"/>
            </a:xfrm>
            <a:prstGeom prst="rect">
              <a:avLst/>
            </a:prstGeom>
            <a:noFill/>
            <a:ln>
              <a:noFill/>
            </a:ln>
            <a:effectLst>
              <a:outerShdw blurRad="285750" rotWithShape="0" algn="bl" dir="8220000" dist="133350">
                <a:schemeClr val="accent3"/>
              </a:outerShdw>
            </a:effectLst>
          </p:spPr>
        </p:pic>
        <p:pic>
          <p:nvPicPr>
            <p:cNvPr id="357" name="Google Shape;357;p55"/>
            <p:cNvPicPr preferRelativeResize="0"/>
            <p:nvPr/>
          </p:nvPicPr>
          <p:blipFill rotWithShape="1">
            <a:blip r:embed="rId3">
              <a:alphaModFix/>
            </a:blip>
            <a:srcRect b="0" l="67243" r="16176" t="0"/>
            <a:stretch/>
          </p:blipFill>
          <p:spPr>
            <a:xfrm>
              <a:off x="0" y="1603435"/>
              <a:ext cx="346351" cy="2089028"/>
            </a:xfrm>
            <a:prstGeom prst="rect">
              <a:avLst/>
            </a:prstGeom>
            <a:noFill/>
            <a:ln>
              <a:noFill/>
            </a:ln>
            <a:effectLst>
              <a:outerShdw blurRad="428625" rotWithShape="0" algn="bl" dir="2460000" dist="133350">
                <a:schemeClr val="accent3"/>
              </a:outerShdw>
            </a:effectLst>
          </p:spPr>
        </p:pic>
      </p:grpSp>
      <p:cxnSp>
        <p:nvCxnSpPr>
          <p:cNvPr id="358" name="Google Shape;358;p55"/>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59" name="Shape 359"/>
        <p:cNvGrpSpPr/>
        <p:nvPr/>
      </p:nvGrpSpPr>
      <p:grpSpPr>
        <a:xfrm>
          <a:off x="0" y="0"/>
          <a:ext cx="0" cy="0"/>
          <a:chOff x="0" y="0"/>
          <a:chExt cx="0" cy="0"/>
        </a:xfrm>
      </p:grpSpPr>
      <p:sp>
        <p:nvSpPr>
          <p:cNvPr id="360" name="Google Shape;360;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61" name="Google Shape;361;p56"/>
          <p:cNvSpPr txBox="1"/>
          <p:nvPr>
            <p:ph idx="1" type="subTitle"/>
          </p:nvPr>
        </p:nvSpPr>
        <p:spPr>
          <a:xfrm>
            <a:off x="1550624" y="1748900"/>
            <a:ext cx="2736000" cy="103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62" name="Google Shape;362;p56"/>
          <p:cNvSpPr txBox="1"/>
          <p:nvPr>
            <p:ph idx="2" type="subTitle"/>
          </p:nvPr>
        </p:nvSpPr>
        <p:spPr>
          <a:xfrm>
            <a:off x="5667945" y="1748900"/>
            <a:ext cx="2736000" cy="103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63" name="Google Shape;363;p56"/>
          <p:cNvSpPr txBox="1"/>
          <p:nvPr>
            <p:ph idx="3" type="subTitle"/>
          </p:nvPr>
        </p:nvSpPr>
        <p:spPr>
          <a:xfrm>
            <a:off x="1550624" y="3412900"/>
            <a:ext cx="2736000" cy="103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64" name="Google Shape;364;p56"/>
          <p:cNvSpPr txBox="1"/>
          <p:nvPr>
            <p:ph idx="4" type="subTitle"/>
          </p:nvPr>
        </p:nvSpPr>
        <p:spPr>
          <a:xfrm>
            <a:off x="5667945" y="3412900"/>
            <a:ext cx="2736000" cy="103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65" name="Google Shape;365;p56"/>
          <p:cNvSpPr txBox="1"/>
          <p:nvPr>
            <p:ph idx="5" type="subTitle"/>
          </p:nvPr>
        </p:nvSpPr>
        <p:spPr>
          <a:xfrm>
            <a:off x="1550625" y="1457450"/>
            <a:ext cx="2736000" cy="375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66" name="Google Shape;366;p56"/>
          <p:cNvSpPr txBox="1"/>
          <p:nvPr>
            <p:ph idx="6" type="subTitle"/>
          </p:nvPr>
        </p:nvSpPr>
        <p:spPr>
          <a:xfrm>
            <a:off x="1550625" y="3121425"/>
            <a:ext cx="2736000" cy="375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67" name="Google Shape;367;p56"/>
          <p:cNvSpPr txBox="1"/>
          <p:nvPr>
            <p:ph idx="7" type="subTitle"/>
          </p:nvPr>
        </p:nvSpPr>
        <p:spPr>
          <a:xfrm>
            <a:off x="5667914" y="1457450"/>
            <a:ext cx="2736000" cy="375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68" name="Google Shape;368;p56"/>
          <p:cNvSpPr txBox="1"/>
          <p:nvPr>
            <p:ph idx="8" type="subTitle"/>
          </p:nvPr>
        </p:nvSpPr>
        <p:spPr>
          <a:xfrm>
            <a:off x="5667914" y="3121425"/>
            <a:ext cx="2736000" cy="375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369" name="Google Shape;369;p56"/>
          <p:cNvGrpSpPr/>
          <p:nvPr/>
        </p:nvGrpSpPr>
        <p:grpSpPr>
          <a:xfrm>
            <a:off x="0" y="0"/>
            <a:ext cx="9144001" cy="3923299"/>
            <a:chOff x="0" y="0"/>
            <a:chExt cx="9144001" cy="3923299"/>
          </a:xfrm>
        </p:grpSpPr>
        <p:pic>
          <p:nvPicPr>
            <p:cNvPr id="370" name="Google Shape;370;p56"/>
            <p:cNvPicPr preferRelativeResize="0"/>
            <p:nvPr/>
          </p:nvPicPr>
          <p:blipFill rotWithShape="1">
            <a:blip r:embed="rId2">
              <a:alphaModFix/>
            </a:blip>
            <a:srcRect b="6576" l="0" r="65965" t="0"/>
            <a:stretch/>
          </p:blipFill>
          <p:spPr>
            <a:xfrm>
              <a:off x="8797650" y="1834250"/>
              <a:ext cx="346351" cy="2089049"/>
            </a:xfrm>
            <a:prstGeom prst="rect">
              <a:avLst/>
            </a:prstGeom>
            <a:noFill/>
            <a:ln>
              <a:noFill/>
            </a:ln>
            <a:effectLst>
              <a:outerShdw blurRad="285750" rotWithShape="0" algn="bl" dir="8220000" dist="133350">
                <a:schemeClr val="accent3"/>
              </a:outerShdw>
            </a:effectLst>
          </p:spPr>
        </p:pic>
        <p:pic>
          <p:nvPicPr>
            <p:cNvPr id="371" name="Google Shape;371;p56"/>
            <p:cNvPicPr preferRelativeResize="0"/>
            <p:nvPr/>
          </p:nvPicPr>
          <p:blipFill rotWithShape="1">
            <a:blip r:embed="rId3">
              <a:alphaModFix/>
            </a:blip>
            <a:srcRect b="26280" l="0" r="0" t="51423"/>
            <a:stretch/>
          </p:blipFill>
          <p:spPr>
            <a:xfrm>
              <a:off x="0" y="0"/>
              <a:ext cx="3181899" cy="375300"/>
            </a:xfrm>
            <a:prstGeom prst="rect">
              <a:avLst/>
            </a:prstGeom>
            <a:noFill/>
            <a:ln>
              <a:noFill/>
            </a:ln>
            <a:effectLst>
              <a:outerShdw blurRad="428625" rotWithShape="0" algn="bl" dir="2460000" dist="133350">
                <a:schemeClr val="accent3"/>
              </a:outerShdw>
            </a:effectLst>
          </p:spPr>
        </p:pic>
      </p:grpSp>
      <p:cxnSp>
        <p:nvCxnSpPr>
          <p:cNvPr id="372" name="Google Shape;372;p56"/>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73" name="Shape 373"/>
        <p:cNvGrpSpPr/>
        <p:nvPr/>
      </p:nvGrpSpPr>
      <p:grpSpPr>
        <a:xfrm>
          <a:off x="0" y="0"/>
          <a:ext cx="0" cy="0"/>
          <a:chOff x="0" y="0"/>
          <a:chExt cx="0" cy="0"/>
        </a:xfrm>
      </p:grpSpPr>
      <p:sp>
        <p:nvSpPr>
          <p:cNvPr id="374" name="Google Shape;374;p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75" name="Google Shape;375;p57"/>
          <p:cNvSpPr txBox="1"/>
          <p:nvPr>
            <p:ph idx="1" type="subTitle"/>
          </p:nvPr>
        </p:nvSpPr>
        <p:spPr>
          <a:xfrm>
            <a:off x="1017326" y="1786350"/>
            <a:ext cx="1975200" cy="10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76" name="Google Shape;376;p57"/>
          <p:cNvSpPr txBox="1"/>
          <p:nvPr>
            <p:ph idx="2" type="subTitle"/>
          </p:nvPr>
        </p:nvSpPr>
        <p:spPr>
          <a:xfrm>
            <a:off x="3709511" y="1786359"/>
            <a:ext cx="1975200" cy="10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77" name="Google Shape;377;p57"/>
          <p:cNvSpPr txBox="1"/>
          <p:nvPr>
            <p:ph idx="3" type="subTitle"/>
          </p:nvPr>
        </p:nvSpPr>
        <p:spPr>
          <a:xfrm>
            <a:off x="1017326" y="3346400"/>
            <a:ext cx="1975200" cy="10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78" name="Google Shape;378;p57"/>
          <p:cNvSpPr txBox="1"/>
          <p:nvPr>
            <p:ph idx="4" type="subTitle"/>
          </p:nvPr>
        </p:nvSpPr>
        <p:spPr>
          <a:xfrm>
            <a:off x="3709499" y="3346400"/>
            <a:ext cx="1975200" cy="10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79" name="Google Shape;379;p57"/>
          <p:cNvSpPr txBox="1"/>
          <p:nvPr>
            <p:ph idx="5" type="subTitle"/>
          </p:nvPr>
        </p:nvSpPr>
        <p:spPr>
          <a:xfrm>
            <a:off x="6401672" y="1786359"/>
            <a:ext cx="1975200" cy="10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80" name="Google Shape;380;p57"/>
          <p:cNvSpPr txBox="1"/>
          <p:nvPr>
            <p:ph idx="6" type="subTitle"/>
          </p:nvPr>
        </p:nvSpPr>
        <p:spPr>
          <a:xfrm>
            <a:off x="6401672" y="3346400"/>
            <a:ext cx="1975200" cy="10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81" name="Google Shape;381;p57"/>
          <p:cNvSpPr txBox="1"/>
          <p:nvPr>
            <p:ph idx="7" type="subTitle"/>
          </p:nvPr>
        </p:nvSpPr>
        <p:spPr>
          <a:xfrm>
            <a:off x="1017326" y="1258579"/>
            <a:ext cx="1978200" cy="653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82" name="Google Shape;382;p57"/>
          <p:cNvSpPr txBox="1"/>
          <p:nvPr>
            <p:ph idx="8" type="subTitle"/>
          </p:nvPr>
        </p:nvSpPr>
        <p:spPr>
          <a:xfrm>
            <a:off x="3709511" y="1258588"/>
            <a:ext cx="1978200" cy="653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83" name="Google Shape;383;p57"/>
          <p:cNvSpPr txBox="1"/>
          <p:nvPr>
            <p:ph idx="9" type="subTitle"/>
          </p:nvPr>
        </p:nvSpPr>
        <p:spPr>
          <a:xfrm>
            <a:off x="6401672" y="1258588"/>
            <a:ext cx="1978200" cy="653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84" name="Google Shape;384;p57"/>
          <p:cNvSpPr txBox="1"/>
          <p:nvPr>
            <p:ph idx="13" type="subTitle"/>
          </p:nvPr>
        </p:nvSpPr>
        <p:spPr>
          <a:xfrm>
            <a:off x="1017326" y="2815504"/>
            <a:ext cx="1975200" cy="653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85" name="Google Shape;385;p57"/>
          <p:cNvSpPr txBox="1"/>
          <p:nvPr>
            <p:ph idx="14" type="subTitle"/>
          </p:nvPr>
        </p:nvSpPr>
        <p:spPr>
          <a:xfrm>
            <a:off x="3709511" y="2815504"/>
            <a:ext cx="1978200" cy="653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86" name="Google Shape;386;p57"/>
          <p:cNvSpPr txBox="1"/>
          <p:nvPr>
            <p:ph idx="15" type="subTitle"/>
          </p:nvPr>
        </p:nvSpPr>
        <p:spPr>
          <a:xfrm>
            <a:off x="6401672" y="2815504"/>
            <a:ext cx="1978200" cy="653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387" name="Google Shape;387;p57"/>
          <p:cNvGrpSpPr/>
          <p:nvPr/>
        </p:nvGrpSpPr>
        <p:grpSpPr>
          <a:xfrm>
            <a:off x="-12350" y="0"/>
            <a:ext cx="9176501" cy="3722113"/>
            <a:chOff x="-12350" y="0"/>
            <a:chExt cx="9176501" cy="3722113"/>
          </a:xfrm>
        </p:grpSpPr>
        <p:pic>
          <p:nvPicPr>
            <p:cNvPr id="388" name="Google Shape;388;p57"/>
            <p:cNvPicPr preferRelativeResize="0"/>
            <p:nvPr/>
          </p:nvPicPr>
          <p:blipFill rotWithShape="1">
            <a:blip r:embed="rId2">
              <a:alphaModFix/>
            </a:blip>
            <a:srcRect b="0" l="67243" r="16176" t="0"/>
            <a:stretch/>
          </p:blipFill>
          <p:spPr>
            <a:xfrm>
              <a:off x="-12350" y="1633085"/>
              <a:ext cx="346351" cy="2089028"/>
            </a:xfrm>
            <a:prstGeom prst="rect">
              <a:avLst/>
            </a:prstGeom>
            <a:noFill/>
            <a:ln>
              <a:noFill/>
            </a:ln>
            <a:effectLst>
              <a:outerShdw blurRad="428625" rotWithShape="0" algn="bl" dir="2460000" dist="133350">
                <a:schemeClr val="accent3"/>
              </a:outerShdw>
            </a:effectLst>
          </p:spPr>
        </p:pic>
        <p:pic>
          <p:nvPicPr>
            <p:cNvPr id="389" name="Google Shape;389;p57"/>
            <p:cNvPicPr preferRelativeResize="0"/>
            <p:nvPr/>
          </p:nvPicPr>
          <p:blipFill rotWithShape="1">
            <a:blip r:embed="rId3">
              <a:alphaModFix/>
            </a:blip>
            <a:srcRect b="15120" l="0" r="0" t="67791"/>
            <a:stretch/>
          </p:blipFill>
          <p:spPr>
            <a:xfrm>
              <a:off x="8817800" y="0"/>
              <a:ext cx="346351" cy="1258600"/>
            </a:xfrm>
            <a:prstGeom prst="rect">
              <a:avLst/>
            </a:prstGeom>
            <a:noFill/>
            <a:ln>
              <a:noFill/>
            </a:ln>
            <a:effectLst>
              <a:outerShdw blurRad="285750" rotWithShape="0" algn="bl" dir="8220000" dist="133350">
                <a:schemeClr val="accent3"/>
              </a:outerShdw>
            </a:effectLst>
          </p:spPr>
        </p:pic>
      </p:grpSp>
      <p:cxnSp>
        <p:nvCxnSpPr>
          <p:cNvPr id="390" name="Google Shape;390;p57"/>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_AND_BODY_1">
    <p:spTree>
      <p:nvGrpSpPr>
        <p:cNvPr id="391" name="Shape 391"/>
        <p:cNvGrpSpPr/>
        <p:nvPr/>
      </p:nvGrpSpPr>
      <p:grpSpPr>
        <a:xfrm>
          <a:off x="0" y="0"/>
          <a:ext cx="0" cy="0"/>
          <a:chOff x="0" y="0"/>
          <a:chExt cx="0" cy="0"/>
        </a:xfrm>
      </p:grpSpPr>
      <p:sp>
        <p:nvSpPr>
          <p:cNvPr id="392" name="Google Shape;392;p58"/>
          <p:cNvSpPr txBox="1"/>
          <p:nvPr>
            <p:ph type="title"/>
          </p:nvPr>
        </p:nvSpPr>
        <p:spPr>
          <a:xfrm>
            <a:off x="1170425" y="1052150"/>
            <a:ext cx="3401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3" name="Google Shape;393;p58"/>
          <p:cNvSpPr txBox="1"/>
          <p:nvPr>
            <p:ph idx="1" type="body"/>
          </p:nvPr>
        </p:nvSpPr>
        <p:spPr>
          <a:xfrm>
            <a:off x="1170425" y="1595575"/>
            <a:ext cx="3401700" cy="24708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cxnSp>
        <p:nvCxnSpPr>
          <p:cNvPr id="394" name="Google Shape;394;p58"/>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pic>
        <p:nvPicPr>
          <p:cNvPr id="395" name="Google Shape;395;p58"/>
          <p:cNvPicPr preferRelativeResize="0"/>
          <p:nvPr/>
        </p:nvPicPr>
        <p:blipFill rotWithShape="1">
          <a:blip r:embed="rId2">
            <a:alphaModFix/>
          </a:blip>
          <a:srcRect b="44976" l="74376" r="9044" t="44976"/>
          <a:stretch/>
        </p:blipFill>
        <p:spPr>
          <a:xfrm>
            <a:off x="0" y="0"/>
            <a:ext cx="3181899" cy="375300"/>
          </a:xfrm>
          <a:prstGeom prst="rect">
            <a:avLst/>
          </a:prstGeom>
          <a:noFill/>
          <a:ln>
            <a:noFill/>
          </a:ln>
          <a:effectLst>
            <a:outerShdw blurRad="428625" rotWithShape="0" algn="bl" dir="2460000" dist="133350">
              <a:schemeClr val="accent3"/>
            </a:outerShdw>
          </a:effectLst>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96" name="Shape 396"/>
        <p:cNvGrpSpPr/>
        <p:nvPr/>
      </p:nvGrpSpPr>
      <p:grpSpPr>
        <a:xfrm>
          <a:off x="0" y="0"/>
          <a:ext cx="0" cy="0"/>
          <a:chOff x="0" y="0"/>
          <a:chExt cx="0" cy="0"/>
        </a:xfrm>
      </p:grpSpPr>
      <p:sp>
        <p:nvSpPr>
          <p:cNvPr id="397" name="Google Shape;397;p59"/>
          <p:cNvSpPr txBox="1"/>
          <p:nvPr>
            <p:ph hasCustomPrompt="1" type="title"/>
          </p:nvPr>
        </p:nvSpPr>
        <p:spPr>
          <a:xfrm>
            <a:off x="5004849" y="2024400"/>
            <a:ext cx="31890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98" name="Google Shape;398;p59"/>
          <p:cNvSpPr txBox="1"/>
          <p:nvPr>
            <p:ph idx="1" type="subTitle"/>
          </p:nvPr>
        </p:nvSpPr>
        <p:spPr>
          <a:xfrm>
            <a:off x="5004849" y="2646798"/>
            <a:ext cx="3189000" cy="33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399" name="Google Shape;399;p59"/>
          <p:cNvSpPr txBox="1"/>
          <p:nvPr>
            <p:ph hasCustomPrompt="1" idx="2" type="title"/>
          </p:nvPr>
        </p:nvSpPr>
        <p:spPr>
          <a:xfrm>
            <a:off x="5004849" y="768050"/>
            <a:ext cx="31890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00" name="Google Shape;400;p59"/>
          <p:cNvSpPr txBox="1"/>
          <p:nvPr>
            <p:ph idx="3" type="subTitle"/>
          </p:nvPr>
        </p:nvSpPr>
        <p:spPr>
          <a:xfrm>
            <a:off x="5004849" y="1390597"/>
            <a:ext cx="3189000" cy="33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401" name="Google Shape;401;p59"/>
          <p:cNvSpPr txBox="1"/>
          <p:nvPr>
            <p:ph hasCustomPrompt="1" idx="4" type="title"/>
          </p:nvPr>
        </p:nvSpPr>
        <p:spPr>
          <a:xfrm>
            <a:off x="5004849" y="3280750"/>
            <a:ext cx="31890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02" name="Google Shape;402;p59"/>
          <p:cNvSpPr txBox="1"/>
          <p:nvPr>
            <p:ph idx="5" type="subTitle"/>
          </p:nvPr>
        </p:nvSpPr>
        <p:spPr>
          <a:xfrm>
            <a:off x="5004849" y="3903000"/>
            <a:ext cx="3189000" cy="33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403" name="Google Shape;403;p59"/>
          <p:cNvSpPr/>
          <p:nvPr>
            <p:ph idx="6" type="pic"/>
          </p:nvPr>
        </p:nvSpPr>
        <p:spPr>
          <a:xfrm>
            <a:off x="1151725" y="768075"/>
            <a:ext cx="2681700" cy="3455100"/>
          </a:xfrm>
          <a:prstGeom prst="rect">
            <a:avLst/>
          </a:prstGeom>
          <a:noFill/>
          <a:ln>
            <a:noFill/>
          </a:ln>
        </p:spPr>
      </p:sp>
      <p:pic>
        <p:nvPicPr>
          <p:cNvPr id="404" name="Google Shape;404;p59"/>
          <p:cNvPicPr preferRelativeResize="0"/>
          <p:nvPr/>
        </p:nvPicPr>
        <p:blipFill rotWithShape="1">
          <a:blip r:embed="rId2">
            <a:alphaModFix/>
          </a:blip>
          <a:srcRect b="3516" l="0" r="0" t="79394"/>
          <a:stretch/>
        </p:blipFill>
        <p:spPr>
          <a:xfrm>
            <a:off x="7438574" y="0"/>
            <a:ext cx="1705425" cy="370324"/>
          </a:xfrm>
          <a:prstGeom prst="rect">
            <a:avLst/>
          </a:prstGeom>
          <a:noFill/>
          <a:ln>
            <a:noFill/>
          </a:ln>
          <a:effectLst>
            <a:outerShdw blurRad="285750" rotWithShape="0" algn="bl" dir="8220000" dist="133350">
              <a:schemeClr val="accent3"/>
            </a:outerShdw>
          </a:effectLst>
        </p:spPr>
      </p:pic>
      <p:cxnSp>
        <p:nvCxnSpPr>
          <p:cNvPr id="405" name="Google Shape;405;p59"/>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06" name="Shape 406"/>
        <p:cNvGrpSpPr/>
        <p:nvPr/>
      </p:nvGrpSpPr>
      <p:grpSpPr>
        <a:xfrm>
          <a:off x="0" y="0"/>
          <a:ext cx="0" cy="0"/>
          <a:chOff x="0" y="0"/>
          <a:chExt cx="0" cy="0"/>
        </a:xfrm>
      </p:grpSpPr>
      <p:sp>
        <p:nvSpPr>
          <p:cNvPr id="407" name="Google Shape;407;p6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408" name="Google Shape;408;p60"/>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grpSp>
        <p:nvGrpSpPr>
          <p:cNvPr id="409" name="Google Shape;409;p60"/>
          <p:cNvGrpSpPr/>
          <p:nvPr/>
        </p:nvGrpSpPr>
        <p:grpSpPr>
          <a:xfrm>
            <a:off x="0" y="0"/>
            <a:ext cx="9144000" cy="3936375"/>
            <a:chOff x="0" y="0"/>
            <a:chExt cx="9144000" cy="3936375"/>
          </a:xfrm>
        </p:grpSpPr>
        <p:pic>
          <p:nvPicPr>
            <p:cNvPr id="410" name="Google Shape;410;p60"/>
            <p:cNvPicPr preferRelativeResize="0"/>
            <p:nvPr/>
          </p:nvPicPr>
          <p:blipFill rotWithShape="1">
            <a:blip r:embed="rId2">
              <a:alphaModFix/>
            </a:blip>
            <a:srcRect b="18930" l="0" r="0" t="71979"/>
            <a:stretch/>
          </p:blipFill>
          <p:spPr>
            <a:xfrm flipH="1">
              <a:off x="0" y="0"/>
              <a:ext cx="2585350" cy="235024"/>
            </a:xfrm>
            <a:prstGeom prst="rect">
              <a:avLst/>
            </a:prstGeom>
            <a:noFill/>
            <a:ln>
              <a:noFill/>
            </a:ln>
            <a:effectLst>
              <a:outerShdw blurRad="285750" rotWithShape="0" algn="bl" dir="2460000" dist="133350">
                <a:schemeClr val="accent3"/>
              </a:outerShdw>
            </a:effectLst>
          </p:spPr>
        </p:pic>
        <p:pic>
          <p:nvPicPr>
            <p:cNvPr id="411" name="Google Shape;411;p60"/>
            <p:cNvPicPr preferRelativeResize="0"/>
            <p:nvPr/>
          </p:nvPicPr>
          <p:blipFill rotWithShape="1">
            <a:blip r:embed="rId2">
              <a:alphaModFix/>
            </a:blip>
            <a:srcRect b="0" l="85658" r="1361" t="0"/>
            <a:stretch/>
          </p:blipFill>
          <p:spPr>
            <a:xfrm>
              <a:off x="8862450" y="1767225"/>
              <a:ext cx="281551" cy="2169150"/>
            </a:xfrm>
            <a:prstGeom prst="rect">
              <a:avLst/>
            </a:prstGeom>
            <a:noFill/>
            <a:ln>
              <a:noFill/>
            </a:ln>
            <a:effectLst>
              <a:outerShdw blurRad="285750" rotWithShape="0" algn="bl" dir="8220000" dist="133350">
                <a:schemeClr val="accent3"/>
              </a:outerShdw>
            </a:effectLst>
          </p:spPr>
        </p:pic>
      </p:gr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412" name="Shape 412"/>
        <p:cNvGrpSpPr/>
        <p:nvPr/>
      </p:nvGrpSpPr>
      <p:grpSpPr>
        <a:xfrm>
          <a:off x="0" y="0"/>
          <a:ext cx="0" cy="0"/>
          <a:chOff x="0" y="0"/>
          <a:chExt cx="0" cy="0"/>
        </a:xfrm>
      </p:grpSpPr>
      <p:sp>
        <p:nvSpPr>
          <p:cNvPr id="413" name="Google Shape;413;p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414" name="Google Shape;414;p61"/>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grpSp>
        <p:nvGrpSpPr>
          <p:cNvPr id="415" name="Google Shape;415;p61"/>
          <p:cNvGrpSpPr/>
          <p:nvPr/>
        </p:nvGrpSpPr>
        <p:grpSpPr>
          <a:xfrm>
            <a:off x="0" y="0"/>
            <a:ext cx="9143999" cy="5143499"/>
            <a:chOff x="0" y="0"/>
            <a:chExt cx="9143999" cy="5143499"/>
          </a:xfrm>
        </p:grpSpPr>
        <p:pic>
          <p:nvPicPr>
            <p:cNvPr id="416" name="Google Shape;416;p61"/>
            <p:cNvPicPr preferRelativeResize="0"/>
            <p:nvPr/>
          </p:nvPicPr>
          <p:blipFill rotWithShape="1">
            <a:blip r:embed="rId2">
              <a:alphaModFix/>
            </a:blip>
            <a:srcRect b="71349" l="0" r="0" t="5470"/>
            <a:stretch/>
          </p:blipFill>
          <p:spPr>
            <a:xfrm>
              <a:off x="7524725" y="0"/>
              <a:ext cx="1619274" cy="375351"/>
            </a:xfrm>
            <a:prstGeom prst="rect">
              <a:avLst/>
            </a:prstGeom>
            <a:noFill/>
            <a:ln>
              <a:noFill/>
            </a:ln>
            <a:effectLst>
              <a:outerShdw blurRad="285750" rotWithShape="0" algn="bl" dir="8220000" dist="133350">
                <a:schemeClr val="accent3"/>
              </a:outerShdw>
            </a:effectLst>
          </p:spPr>
        </p:pic>
        <p:pic>
          <p:nvPicPr>
            <p:cNvPr id="417" name="Google Shape;417;p61"/>
            <p:cNvPicPr preferRelativeResize="0"/>
            <p:nvPr/>
          </p:nvPicPr>
          <p:blipFill rotWithShape="1">
            <a:blip r:embed="rId2">
              <a:alphaModFix/>
            </a:blip>
            <a:srcRect b="0" l="17732" r="68790" t="0"/>
            <a:stretch/>
          </p:blipFill>
          <p:spPr>
            <a:xfrm>
              <a:off x="0" y="3054450"/>
              <a:ext cx="281551" cy="2089049"/>
            </a:xfrm>
            <a:prstGeom prst="rect">
              <a:avLst/>
            </a:prstGeom>
            <a:noFill/>
            <a:ln>
              <a:noFill/>
            </a:ln>
            <a:effectLst>
              <a:outerShdw blurRad="428625" rotWithShape="0" algn="bl" dir="2460000" dist="133350">
                <a:schemeClr val="accent3"/>
              </a:outerShdw>
            </a:effectLst>
          </p:spPr>
        </p:pic>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418" name="Shape 418"/>
        <p:cNvGrpSpPr/>
        <p:nvPr/>
      </p:nvGrpSpPr>
      <p:grpSpPr>
        <a:xfrm>
          <a:off x="0" y="0"/>
          <a:ext cx="0" cy="0"/>
          <a:chOff x="0" y="0"/>
          <a:chExt cx="0" cy="0"/>
        </a:xfrm>
      </p:grpSpPr>
      <p:sp>
        <p:nvSpPr>
          <p:cNvPr id="419" name="Google Shape;419;p6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20" name="Google Shape;420;p62"/>
          <p:cNvGrpSpPr/>
          <p:nvPr/>
        </p:nvGrpSpPr>
        <p:grpSpPr>
          <a:xfrm>
            <a:off x="0" y="0"/>
            <a:ext cx="9144001" cy="4182599"/>
            <a:chOff x="0" y="0"/>
            <a:chExt cx="9144001" cy="4182599"/>
          </a:xfrm>
        </p:grpSpPr>
        <p:pic>
          <p:nvPicPr>
            <p:cNvPr id="421" name="Google Shape;421;p62"/>
            <p:cNvPicPr preferRelativeResize="0"/>
            <p:nvPr/>
          </p:nvPicPr>
          <p:blipFill rotWithShape="1">
            <a:blip r:embed="rId2">
              <a:alphaModFix/>
            </a:blip>
            <a:srcRect b="0" l="9309" r="55614" t="0"/>
            <a:stretch/>
          </p:blipFill>
          <p:spPr>
            <a:xfrm>
              <a:off x="8797650" y="1270225"/>
              <a:ext cx="346351" cy="2912374"/>
            </a:xfrm>
            <a:prstGeom prst="rect">
              <a:avLst/>
            </a:prstGeom>
            <a:noFill/>
            <a:ln>
              <a:noFill/>
            </a:ln>
            <a:effectLst>
              <a:outerShdw blurRad="285750" rotWithShape="0" algn="bl" dir="8220000" dist="133350">
                <a:schemeClr val="accent3"/>
              </a:outerShdw>
            </a:effectLst>
          </p:spPr>
        </p:pic>
        <p:pic>
          <p:nvPicPr>
            <p:cNvPr id="422" name="Google Shape;422;p62"/>
            <p:cNvPicPr preferRelativeResize="0"/>
            <p:nvPr/>
          </p:nvPicPr>
          <p:blipFill rotWithShape="1">
            <a:blip r:embed="rId3">
              <a:alphaModFix/>
            </a:blip>
            <a:srcRect b="60989" l="1444" r="22533" t="13894"/>
            <a:stretch/>
          </p:blipFill>
          <p:spPr>
            <a:xfrm>
              <a:off x="0" y="0"/>
              <a:ext cx="3181899" cy="375300"/>
            </a:xfrm>
            <a:prstGeom prst="rect">
              <a:avLst/>
            </a:prstGeom>
            <a:noFill/>
            <a:ln>
              <a:noFill/>
            </a:ln>
            <a:effectLst>
              <a:outerShdw blurRad="428625" rotWithShape="0" algn="bl" dir="2460000" dist="133350">
                <a:schemeClr val="accent3"/>
              </a:outerShdw>
            </a:effectLst>
          </p:spPr>
        </p:pic>
      </p:grpSp>
      <p:cxnSp>
        <p:nvCxnSpPr>
          <p:cNvPr id="423" name="Google Shape;423;p62"/>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424" name="Shape 424"/>
        <p:cNvGrpSpPr/>
        <p:nvPr/>
      </p:nvGrpSpPr>
      <p:grpSpPr>
        <a:xfrm>
          <a:off x="0" y="0"/>
          <a:ext cx="0" cy="0"/>
          <a:chOff x="0" y="0"/>
          <a:chExt cx="0" cy="0"/>
        </a:xfrm>
      </p:grpSpPr>
      <p:sp>
        <p:nvSpPr>
          <p:cNvPr id="425" name="Google Shape;425;p6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26" name="Google Shape;426;p63"/>
          <p:cNvGrpSpPr/>
          <p:nvPr/>
        </p:nvGrpSpPr>
        <p:grpSpPr>
          <a:xfrm>
            <a:off x="0" y="-4975"/>
            <a:ext cx="9146324" cy="3721325"/>
            <a:chOff x="0" y="-4975"/>
            <a:chExt cx="9146324" cy="3721325"/>
          </a:xfrm>
        </p:grpSpPr>
        <p:pic>
          <p:nvPicPr>
            <p:cNvPr id="427" name="Google Shape;427;p63"/>
            <p:cNvPicPr preferRelativeResize="0"/>
            <p:nvPr/>
          </p:nvPicPr>
          <p:blipFill rotWithShape="1">
            <a:blip r:embed="rId2">
              <a:alphaModFix/>
            </a:blip>
            <a:srcRect b="0" l="67243" r="16176" t="0"/>
            <a:stretch/>
          </p:blipFill>
          <p:spPr>
            <a:xfrm>
              <a:off x="0" y="1627300"/>
              <a:ext cx="286999" cy="2089049"/>
            </a:xfrm>
            <a:prstGeom prst="rect">
              <a:avLst/>
            </a:prstGeom>
            <a:noFill/>
            <a:ln>
              <a:noFill/>
            </a:ln>
            <a:effectLst>
              <a:outerShdw blurRad="428625" rotWithShape="0" algn="bl" dir="2460000" dist="133350">
                <a:schemeClr val="accent3"/>
              </a:outerShdw>
            </a:effectLst>
          </p:spPr>
        </p:pic>
        <p:pic>
          <p:nvPicPr>
            <p:cNvPr id="428" name="Google Shape;428;p63"/>
            <p:cNvPicPr preferRelativeResize="0"/>
            <p:nvPr/>
          </p:nvPicPr>
          <p:blipFill rotWithShape="1">
            <a:blip r:embed="rId3">
              <a:alphaModFix/>
            </a:blip>
            <a:srcRect b="7701" l="0" r="0" t="75209"/>
            <a:stretch/>
          </p:blipFill>
          <p:spPr>
            <a:xfrm>
              <a:off x="5964425" y="-4975"/>
              <a:ext cx="3181899" cy="375300"/>
            </a:xfrm>
            <a:prstGeom prst="rect">
              <a:avLst/>
            </a:prstGeom>
            <a:noFill/>
            <a:ln>
              <a:noFill/>
            </a:ln>
            <a:effectLst>
              <a:outerShdw blurRad="285750" rotWithShape="0" algn="bl" dir="8220000" dist="133350">
                <a:schemeClr val="accent3"/>
              </a:outerShdw>
            </a:effectLst>
          </p:spPr>
        </p:pic>
      </p:grpSp>
      <p:cxnSp>
        <p:nvCxnSpPr>
          <p:cNvPr id="429" name="Google Shape;429;p63"/>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430" name="Shape 430"/>
        <p:cNvGrpSpPr/>
        <p:nvPr/>
      </p:nvGrpSpPr>
      <p:grpSpPr>
        <a:xfrm>
          <a:off x="0" y="0"/>
          <a:ext cx="0" cy="0"/>
          <a:chOff x="0" y="0"/>
          <a:chExt cx="0" cy="0"/>
        </a:xfrm>
      </p:grpSpPr>
      <p:sp>
        <p:nvSpPr>
          <p:cNvPr id="431" name="Google Shape;431;p6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432" name="Google Shape;432;p64"/>
          <p:cNvPicPr preferRelativeResize="0"/>
          <p:nvPr/>
        </p:nvPicPr>
        <p:blipFill rotWithShape="1">
          <a:blip r:embed="rId2">
            <a:alphaModFix/>
          </a:blip>
          <a:srcRect b="15120" l="0" r="0" t="67791"/>
          <a:stretch/>
        </p:blipFill>
        <p:spPr>
          <a:xfrm>
            <a:off x="8797650" y="1958200"/>
            <a:ext cx="346351" cy="2089049"/>
          </a:xfrm>
          <a:prstGeom prst="rect">
            <a:avLst/>
          </a:prstGeom>
          <a:noFill/>
          <a:ln>
            <a:noFill/>
          </a:ln>
          <a:effectLst>
            <a:outerShdw blurRad="285750" rotWithShape="0" algn="bl" dir="8220000" dist="133350">
              <a:schemeClr val="accent3"/>
            </a:outerShdw>
          </a:effectLst>
        </p:spPr>
      </p:pic>
      <p:pic>
        <p:nvPicPr>
          <p:cNvPr id="433" name="Google Shape;433;p64"/>
          <p:cNvPicPr preferRelativeResize="0"/>
          <p:nvPr/>
        </p:nvPicPr>
        <p:blipFill rotWithShape="1">
          <a:blip r:embed="rId3">
            <a:alphaModFix/>
          </a:blip>
          <a:srcRect b="0" l="0" r="0" t="74362"/>
          <a:stretch/>
        </p:blipFill>
        <p:spPr>
          <a:xfrm>
            <a:off x="0" y="0"/>
            <a:ext cx="2706299" cy="375300"/>
          </a:xfrm>
          <a:prstGeom prst="rect">
            <a:avLst/>
          </a:prstGeom>
          <a:noFill/>
          <a:ln>
            <a:noFill/>
          </a:ln>
          <a:effectLst>
            <a:outerShdw blurRad="428625" rotWithShape="0" algn="bl" dir="2460000" dist="133350">
              <a:schemeClr val="accent3"/>
            </a:outerShdw>
          </a:effectLst>
        </p:spPr>
      </p:pic>
      <p:cxnSp>
        <p:nvCxnSpPr>
          <p:cNvPr id="434" name="Google Shape;434;p64"/>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6">
    <p:spTree>
      <p:nvGrpSpPr>
        <p:cNvPr id="435" name="Shape 435"/>
        <p:cNvGrpSpPr/>
        <p:nvPr/>
      </p:nvGrpSpPr>
      <p:grpSpPr>
        <a:xfrm>
          <a:off x="0" y="0"/>
          <a:ext cx="0" cy="0"/>
          <a:chOff x="0" y="0"/>
          <a:chExt cx="0" cy="0"/>
        </a:xfrm>
      </p:grpSpPr>
      <p:sp>
        <p:nvSpPr>
          <p:cNvPr id="436" name="Google Shape;436;p6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37" name="Google Shape;437;p65"/>
          <p:cNvGrpSpPr/>
          <p:nvPr/>
        </p:nvGrpSpPr>
        <p:grpSpPr>
          <a:xfrm>
            <a:off x="0" y="0"/>
            <a:ext cx="9172851" cy="4288087"/>
            <a:chOff x="0" y="0"/>
            <a:chExt cx="9172851" cy="4288087"/>
          </a:xfrm>
        </p:grpSpPr>
        <p:pic>
          <p:nvPicPr>
            <p:cNvPr id="438" name="Google Shape;438;p65"/>
            <p:cNvPicPr preferRelativeResize="0"/>
            <p:nvPr/>
          </p:nvPicPr>
          <p:blipFill rotWithShape="1">
            <a:blip r:embed="rId2">
              <a:alphaModFix/>
            </a:blip>
            <a:srcRect b="0" l="67243" r="16176" t="0"/>
            <a:stretch/>
          </p:blipFill>
          <p:spPr>
            <a:xfrm>
              <a:off x="0" y="1624113"/>
              <a:ext cx="281551" cy="2663974"/>
            </a:xfrm>
            <a:prstGeom prst="rect">
              <a:avLst/>
            </a:prstGeom>
            <a:noFill/>
            <a:ln>
              <a:noFill/>
            </a:ln>
            <a:effectLst>
              <a:outerShdw blurRad="428625" rotWithShape="0" algn="bl" dir="2460000" dist="133350">
                <a:schemeClr val="accent3"/>
              </a:outerShdw>
            </a:effectLst>
          </p:spPr>
        </p:pic>
        <p:pic>
          <p:nvPicPr>
            <p:cNvPr id="439" name="Google Shape;439;p65"/>
            <p:cNvPicPr preferRelativeResize="0"/>
            <p:nvPr/>
          </p:nvPicPr>
          <p:blipFill rotWithShape="1">
            <a:blip r:embed="rId3">
              <a:alphaModFix/>
            </a:blip>
            <a:srcRect b="15120" l="0" r="0" t="67791"/>
            <a:stretch/>
          </p:blipFill>
          <p:spPr>
            <a:xfrm>
              <a:off x="8826500" y="0"/>
              <a:ext cx="346351" cy="1096799"/>
            </a:xfrm>
            <a:prstGeom prst="rect">
              <a:avLst/>
            </a:prstGeom>
            <a:noFill/>
            <a:ln>
              <a:noFill/>
            </a:ln>
            <a:effectLst>
              <a:outerShdw blurRad="285750" rotWithShape="0" algn="bl" dir="8220000" dist="133350">
                <a:schemeClr val="accent3"/>
              </a:outerShdw>
            </a:effectLst>
          </p:spPr>
        </p:pic>
      </p:grpSp>
      <p:cxnSp>
        <p:nvCxnSpPr>
          <p:cNvPr id="440" name="Google Shape;440;p65"/>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7">
    <p:spTree>
      <p:nvGrpSpPr>
        <p:cNvPr id="441" name="Shape 441"/>
        <p:cNvGrpSpPr/>
        <p:nvPr/>
      </p:nvGrpSpPr>
      <p:grpSpPr>
        <a:xfrm>
          <a:off x="0" y="0"/>
          <a:ext cx="0" cy="0"/>
          <a:chOff x="0" y="0"/>
          <a:chExt cx="0" cy="0"/>
        </a:xfrm>
      </p:grpSpPr>
      <p:sp>
        <p:nvSpPr>
          <p:cNvPr id="442" name="Google Shape;442;p6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443" name="Google Shape;443;p66"/>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pic>
        <p:nvPicPr>
          <p:cNvPr id="444" name="Google Shape;444;p66"/>
          <p:cNvPicPr preferRelativeResize="0"/>
          <p:nvPr/>
        </p:nvPicPr>
        <p:blipFill rotWithShape="1">
          <a:blip r:embed="rId2">
            <a:alphaModFix/>
          </a:blip>
          <a:srcRect b="0" l="0" r="0" t="75369"/>
          <a:stretch/>
        </p:blipFill>
        <p:spPr>
          <a:xfrm>
            <a:off x="5962100" y="-4975"/>
            <a:ext cx="3181899" cy="375300"/>
          </a:xfrm>
          <a:prstGeom prst="rect">
            <a:avLst/>
          </a:prstGeom>
          <a:noFill/>
          <a:ln>
            <a:noFill/>
          </a:ln>
          <a:effectLst>
            <a:outerShdw blurRad="285750" rotWithShape="0" algn="bl" dir="8220000" dist="133350">
              <a:schemeClr val="accent3"/>
            </a:outerShdw>
          </a:effectLst>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TITLE_ONLY_8">
    <p:spTree>
      <p:nvGrpSpPr>
        <p:cNvPr id="445" name="Shape 445"/>
        <p:cNvGrpSpPr/>
        <p:nvPr/>
      </p:nvGrpSpPr>
      <p:grpSpPr>
        <a:xfrm>
          <a:off x="0" y="0"/>
          <a:ext cx="0" cy="0"/>
          <a:chOff x="0" y="0"/>
          <a:chExt cx="0" cy="0"/>
        </a:xfrm>
      </p:grpSpPr>
      <p:sp>
        <p:nvSpPr>
          <p:cNvPr id="446" name="Google Shape;446;p6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447" name="Google Shape;447;p67"/>
          <p:cNvPicPr preferRelativeResize="0"/>
          <p:nvPr/>
        </p:nvPicPr>
        <p:blipFill rotWithShape="1">
          <a:blip r:embed="rId2">
            <a:alphaModFix/>
          </a:blip>
          <a:srcRect b="23737" l="9778" r="3536" t="23732"/>
          <a:stretch/>
        </p:blipFill>
        <p:spPr>
          <a:xfrm>
            <a:off x="0" y="0"/>
            <a:ext cx="3181899" cy="375300"/>
          </a:xfrm>
          <a:prstGeom prst="rect">
            <a:avLst/>
          </a:prstGeom>
          <a:noFill/>
          <a:ln>
            <a:noFill/>
          </a:ln>
          <a:effectLst>
            <a:outerShdw blurRad="428625" rotWithShape="0" algn="bl" dir="2460000" dist="133350">
              <a:schemeClr val="accent3"/>
            </a:outerShdw>
          </a:effectLst>
        </p:spPr>
      </p:pic>
      <p:cxnSp>
        <p:nvCxnSpPr>
          <p:cNvPr id="448" name="Google Shape;448;p67"/>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449" name="Shape 449"/>
        <p:cNvGrpSpPr/>
        <p:nvPr/>
      </p:nvGrpSpPr>
      <p:grpSpPr>
        <a:xfrm>
          <a:off x="0" y="0"/>
          <a:ext cx="0" cy="0"/>
          <a:chOff x="0" y="0"/>
          <a:chExt cx="0" cy="0"/>
        </a:xfrm>
      </p:grpSpPr>
      <p:sp>
        <p:nvSpPr>
          <p:cNvPr id="450" name="Google Shape;450;p68"/>
          <p:cNvSpPr txBox="1"/>
          <p:nvPr>
            <p:ph type="title"/>
          </p:nvPr>
        </p:nvSpPr>
        <p:spPr>
          <a:xfrm>
            <a:off x="4878200" y="2562800"/>
            <a:ext cx="3544200" cy="1058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6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51" name="Google Shape;451;p68"/>
          <p:cNvSpPr txBox="1"/>
          <p:nvPr>
            <p:ph idx="1" type="subTitle"/>
          </p:nvPr>
        </p:nvSpPr>
        <p:spPr>
          <a:xfrm>
            <a:off x="4878200" y="3469100"/>
            <a:ext cx="3544200" cy="105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cxnSp>
        <p:nvCxnSpPr>
          <p:cNvPr id="452" name="Google Shape;452;p68"/>
          <p:cNvCxnSpPr/>
          <p:nvPr/>
        </p:nvCxnSpPr>
        <p:spPr>
          <a:xfrm>
            <a:off x="2445125" y="4774850"/>
            <a:ext cx="6007800" cy="0"/>
          </a:xfrm>
          <a:prstGeom prst="straightConnector1">
            <a:avLst/>
          </a:prstGeom>
          <a:noFill/>
          <a:ln cap="flat" cmpd="sng" w="9525">
            <a:solidFill>
              <a:schemeClr val="dk1"/>
            </a:solidFill>
            <a:prstDash val="solid"/>
            <a:round/>
            <a:headEnd len="med" w="med" type="none"/>
            <a:tailEnd len="med" w="med" type="none"/>
          </a:ln>
        </p:spPr>
      </p:cxnSp>
      <p:sp>
        <p:nvSpPr>
          <p:cNvPr id="453" name="Google Shape;453;p68"/>
          <p:cNvSpPr txBox="1"/>
          <p:nvPr/>
        </p:nvSpPr>
        <p:spPr>
          <a:xfrm>
            <a:off x="1018025" y="539500"/>
            <a:ext cx="2674800" cy="92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Roboto"/>
                <a:ea typeface="Roboto"/>
                <a:cs typeface="Roboto"/>
                <a:sym typeface="Roboto"/>
              </a:rPr>
              <a:t>CREDITS:</a:t>
            </a:r>
            <a:r>
              <a:rPr lang="en" sz="1200">
                <a:solidFill>
                  <a:schemeClr val="dk1"/>
                </a:solidFill>
                <a:latin typeface="Roboto"/>
                <a:ea typeface="Roboto"/>
                <a:cs typeface="Roboto"/>
                <a:sym typeface="Roboto"/>
              </a:rPr>
              <a:t> This presentation template was created by </a:t>
            </a:r>
            <a:r>
              <a:rPr b="1" lang="en" sz="1200" u="sng">
                <a:solidFill>
                  <a:schemeClr val="hlink"/>
                </a:solidFill>
                <a:latin typeface="Roboto"/>
                <a:ea typeface="Roboto"/>
                <a:cs typeface="Roboto"/>
                <a:sym typeface="Roboto"/>
                <a:hlinkClick r:id="rId2"/>
              </a:rPr>
              <a:t>Slidesgo</a:t>
            </a:r>
            <a:r>
              <a:rPr lang="en" sz="1200">
                <a:solidFill>
                  <a:schemeClr val="dk1"/>
                </a:solidFill>
                <a:latin typeface="Roboto"/>
                <a:ea typeface="Roboto"/>
                <a:cs typeface="Roboto"/>
                <a:sym typeface="Roboto"/>
              </a:rPr>
              <a:t>, and includes icons by </a:t>
            </a:r>
            <a:r>
              <a:rPr b="1" lang="en" sz="1200" u="sng">
                <a:solidFill>
                  <a:schemeClr val="dk1"/>
                </a:solidFill>
                <a:latin typeface="Roboto"/>
                <a:ea typeface="Roboto"/>
                <a:cs typeface="Roboto"/>
                <a:sym typeface="Roboto"/>
                <a:hlinkClick r:id="rId3">
                  <a:extLst>
                    <a:ext uri="{A12FA001-AC4F-418D-AE19-62706E023703}">
                      <ahyp:hlinkClr val="tx"/>
                    </a:ext>
                  </a:extLst>
                </a:hlinkClick>
              </a:rPr>
              <a:t>Flaticon</a:t>
            </a:r>
            <a:r>
              <a:rPr lang="en" sz="1200">
                <a:solidFill>
                  <a:schemeClr val="dk1"/>
                </a:solidFill>
                <a:latin typeface="Roboto"/>
                <a:ea typeface="Roboto"/>
                <a:cs typeface="Roboto"/>
                <a:sym typeface="Roboto"/>
              </a:rPr>
              <a:t>, and infographics &amp; images by </a:t>
            </a:r>
            <a:r>
              <a:rPr b="1" lang="en" sz="1200" u="sng">
                <a:solidFill>
                  <a:schemeClr val="dk1"/>
                </a:solidFill>
                <a:latin typeface="Roboto"/>
                <a:ea typeface="Roboto"/>
                <a:cs typeface="Roboto"/>
                <a:sym typeface="Roboto"/>
                <a:hlinkClick r:id="rId4">
                  <a:extLst>
                    <a:ext uri="{A12FA001-AC4F-418D-AE19-62706E023703}">
                      <ahyp:hlinkClr val="tx"/>
                    </a:ext>
                  </a:extLst>
                </a:hlinkClick>
              </a:rPr>
              <a:t>Freepik</a:t>
            </a:r>
            <a:r>
              <a:rPr lang="en" sz="1200" u="sng">
                <a:solidFill>
                  <a:schemeClr val="dk1"/>
                </a:solidFill>
                <a:latin typeface="Roboto"/>
                <a:ea typeface="Roboto"/>
                <a:cs typeface="Roboto"/>
                <a:sym typeface="Roboto"/>
              </a:rPr>
              <a:t> </a:t>
            </a:r>
            <a:endParaRPr b="1" sz="1200" u="sng">
              <a:solidFill>
                <a:schemeClr val="dk1"/>
              </a:solidFill>
              <a:latin typeface="Roboto"/>
              <a:ea typeface="Roboto"/>
              <a:cs typeface="Roboto"/>
              <a:sym typeface="Roboto"/>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454" name="Shape 454"/>
        <p:cNvGrpSpPr/>
        <p:nvPr/>
      </p:nvGrpSpPr>
      <p:grpSpPr>
        <a:xfrm>
          <a:off x="0" y="0"/>
          <a:ext cx="0" cy="0"/>
          <a:chOff x="0" y="0"/>
          <a:chExt cx="0" cy="0"/>
        </a:xfrm>
      </p:grpSpPr>
      <p:grpSp>
        <p:nvGrpSpPr>
          <p:cNvPr id="455" name="Google Shape;455;p69"/>
          <p:cNvGrpSpPr/>
          <p:nvPr/>
        </p:nvGrpSpPr>
        <p:grpSpPr>
          <a:xfrm>
            <a:off x="0" y="-4250"/>
            <a:ext cx="9143999" cy="3696713"/>
            <a:chOff x="0" y="-4250"/>
            <a:chExt cx="9143999" cy="3696713"/>
          </a:xfrm>
        </p:grpSpPr>
        <p:pic>
          <p:nvPicPr>
            <p:cNvPr id="456" name="Google Shape;456;p69"/>
            <p:cNvPicPr preferRelativeResize="0"/>
            <p:nvPr/>
          </p:nvPicPr>
          <p:blipFill rotWithShape="1">
            <a:blip r:embed="rId2">
              <a:alphaModFix/>
            </a:blip>
            <a:srcRect b="15120" l="0" r="0" t="67791"/>
            <a:stretch/>
          </p:blipFill>
          <p:spPr>
            <a:xfrm>
              <a:off x="5962100" y="-4250"/>
              <a:ext cx="3181899" cy="543750"/>
            </a:xfrm>
            <a:prstGeom prst="rect">
              <a:avLst/>
            </a:prstGeom>
            <a:noFill/>
            <a:ln>
              <a:noFill/>
            </a:ln>
            <a:effectLst>
              <a:outerShdw blurRad="285750" rotWithShape="0" algn="bl" dir="8220000" dist="133350">
                <a:schemeClr val="accent3"/>
              </a:outerShdw>
            </a:effectLst>
          </p:spPr>
        </p:pic>
        <p:pic>
          <p:nvPicPr>
            <p:cNvPr id="457" name="Google Shape;457;p69"/>
            <p:cNvPicPr preferRelativeResize="0"/>
            <p:nvPr/>
          </p:nvPicPr>
          <p:blipFill rotWithShape="1">
            <a:blip r:embed="rId3">
              <a:alphaModFix/>
            </a:blip>
            <a:srcRect b="0" l="67243" r="16176" t="0"/>
            <a:stretch/>
          </p:blipFill>
          <p:spPr>
            <a:xfrm>
              <a:off x="0" y="1603435"/>
              <a:ext cx="346351" cy="2089028"/>
            </a:xfrm>
            <a:prstGeom prst="rect">
              <a:avLst/>
            </a:prstGeom>
            <a:noFill/>
            <a:ln>
              <a:noFill/>
            </a:ln>
            <a:effectLst>
              <a:outerShdw blurRad="428625" rotWithShape="0" algn="bl" dir="2460000" dist="133350">
                <a:schemeClr val="accent3"/>
              </a:outerShdw>
            </a:effectLst>
          </p:spPr>
        </p:pic>
      </p:grpSp>
      <p:grpSp>
        <p:nvGrpSpPr>
          <p:cNvPr id="458" name="Google Shape;458;p69"/>
          <p:cNvGrpSpPr/>
          <p:nvPr/>
        </p:nvGrpSpPr>
        <p:grpSpPr>
          <a:xfrm>
            <a:off x="713225" y="539500"/>
            <a:ext cx="7739700" cy="4235350"/>
            <a:chOff x="713225" y="539500"/>
            <a:chExt cx="7739700" cy="4235350"/>
          </a:xfrm>
        </p:grpSpPr>
        <p:cxnSp>
          <p:nvCxnSpPr>
            <p:cNvPr id="459" name="Google Shape;459;p69"/>
            <p:cNvCxnSpPr/>
            <p:nvPr/>
          </p:nvCxnSpPr>
          <p:spPr>
            <a:xfrm>
              <a:off x="2445125" y="4774850"/>
              <a:ext cx="6007800" cy="0"/>
            </a:xfrm>
            <a:prstGeom prst="straightConnector1">
              <a:avLst/>
            </a:prstGeom>
            <a:noFill/>
            <a:ln cap="flat" cmpd="sng" w="9525">
              <a:solidFill>
                <a:schemeClr val="dk1"/>
              </a:solidFill>
              <a:prstDash val="solid"/>
              <a:round/>
              <a:headEnd len="med" w="med" type="none"/>
              <a:tailEnd len="med" w="med" type="none"/>
            </a:ln>
          </p:spPr>
        </p:cxnSp>
        <p:cxnSp>
          <p:nvCxnSpPr>
            <p:cNvPr id="460" name="Google Shape;460;p69"/>
            <p:cNvCxnSpPr/>
            <p:nvPr/>
          </p:nvCxnSpPr>
          <p:spPr>
            <a:xfrm rot="10800000">
              <a:off x="713225" y="539500"/>
              <a:ext cx="0" cy="5778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461" name="Shape 461"/>
        <p:cNvGrpSpPr/>
        <p:nvPr/>
      </p:nvGrpSpPr>
      <p:grpSpPr>
        <a:xfrm>
          <a:off x="0" y="0"/>
          <a:ext cx="0" cy="0"/>
          <a:chOff x="0" y="0"/>
          <a:chExt cx="0" cy="0"/>
        </a:xfrm>
      </p:grpSpPr>
      <p:grpSp>
        <p:nvGrpSpPr>
          <p:cNvPr id="462" name="Google Shape;462;p70"/>
          <p:cNvGrpSpPr/>
          <p:nvPr/>
        </p:nvGrpSpPr>
        <p:grpSpPr>
          <a:xfrm>
            <a:off x="0" y="0"/>
            <a:ext cx="9172851" cy="4288087"/>
            <a:chOff x="0" y="0"/>
            <a:chExt cx="9172851" cy="4288087"/>
          </a:xfrm>
        </p:grpSpPr>
        <p:pic>
          <p:nvPicPr>
            <p:cNvPr id="463" name="Google Shape;463;p70"/>
            <p:cNvPicPr preferRelativeResize="0"/>
            <p:nvPr/>
          </p:nvPicPr>
          <p:blipFill rotWithShape="1">
            <a:blip r:embed="rId2">
              <a:alphaModFix/>
            </a:blip>
            <a:srcRect b="0" l="67243" r="16176" t="0"/>
            <a:stretch/>
          </p:blipFill>
          <p:spPr>
            <a:xfrm>
              <a:off x="0" y="1624113"/>
              <a:ext cx="281551" cy="2663974"/>
            </a:xfrm>
            <a:prstGeom prst="rect">
              <a:avLst/>
            </a:prstGeom>
            <a:noFill/>
            <a:ln>
              <a:noFill/>
            </a:ln>
            <a:effectLst>
              <a:outerShdw blurRad="428625" rotWithShape="0" algn="bl" dir="2460000" dist="133350">
                <a:schemeClr val="accent3"/>
              </a:outerShdw>
            </a:effectLst>
          </p:spPr>
        </p:pic>
        <p:pic>
          <p:nvPicPr>
            <p:cNvPr id="464" name="Google Shape;464;p70"/>
            <p:cNvPicPr preferRelativeResize="0"/>
            <p:nvPr/>
          </p:nvPicPr>
          <p:blipFill rotWithShape="1">
            <a:blip r:embed="rId3">
              <a:alphaModFix/>
            </a:blip>
            <a:srcRect b="15120" l="0" r="0" t="67791"/>
            <a:stretch/>
          </p:blipFill>
          <p:spPr>
            <a:xfrm>
              <a:off x="8826500" y="0"/>
              <a:ext cx="346351" cy="1096799"/>
            </a:xfrm>
            <a:prstGeom prst="rect">
              <a:avLst/>
            </a:prstGeom>
            <a:noFill/>
            <a:ln>
              <a:noFill/>
            </a:ln>
            <a:effectLst>
              <a:outerShdw blurRad="285750" rotWithShape="0" algn="bl" dir="8220000" dist="133350">
                <a:schemeClr val="accent3"/>
              </a:outerShdw>
            </a:effectLst>
          </p:spPr>
        </p:pic>
      </p:grpSp>
      <p:cxnSp>
        <p:nvCxnSpPr>
          <p:cNvPr id="465" name="Google Shape;465;p70"/>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69" name="Shape 469"/>
        <p:cNvGrpSpPr/>
        <p:nvPr/>
      </p:nvGrpSpPr>
      <p:grpSpPr>
        <a:xfrm>
          <a:off x="0" y="0"/>
          <a:ext cx="0" cy="0"/>
          <a:chOff x="0" y="0"/>
          <a:chExt cx="0" cy="0"/>
        </a:xfrm>
      </p:grpSpPr>
      <p:sp>
        <p:nvSpPr>
          <p:cNvPr id="470" name="Google Shape;470;p72"/>
          <p:cNvSpPr txBox="1"/>
          <p:nvPr>
            <p:ph type="ctrTitle"/>
          </p:nvPr>
        </p:nvSpPr>
        <p:spPr>
          <a:xfrm>
            <a:off x="3626150" y="1491750"/>
            <a:ext cx="4804500" cy="21600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91919"/>
              </a:buClr>
              <a:buSzPts val="5200"/>
              <a:buNone/>
              <a:defRPr b="1" sz="6500">
                <a:latin typeface="Manrope"/>
                <a:ea typeface="Manrope"/>
                <a:cs typeface="Manrope"/>
                <a:sym typeface="Manrope"/>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471" name="Google Shape;471;p72"/>
          <p:cNvSpPr txBox="1"/>
          <p:nvPr>
            <p:ph idx="1" type="subTitle"/>
          </p:nvPr>
        </p:nvSpPr>
        <p:spPr>
          <a:xfrm>
            <a:off x="1018025" y="539500"/>
            <a:ext cx="20160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solidFill>
                  <a:schemeClr val="dk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472" name="Google Shape;472;p72"/>
          <p:cNvGrpSpPr/>
          <p:nvPr/>
        </p:nvGrpSpPr>
        <p:grpSpPr>
          <a:xfrm>
            <a:off x="0" y="-4250"/>
            <a:ext cx="9143999" cy="3696713"/>
            <a:chOff x="0" y="-4250"/>
            <a:chExt cx="9143999" cy="3696713"/>
          </a:xfrm>
        </p:grpSpPr>
        <p:pic>
          <p:nvPicPr>
            <p:cNvPr id="473" name="Google Shape;473;p72"/>
            <p:cNvPicPr preferRelativeResize="0"/>
            <p:nvPr/>
          </p:nvPicPr>
          <p:blipFill rotWithShape="1">
            <a:blip r:embed="rId2">
              <a:alphaModFix/>
            </a:blip>
            <a:srcRect b="15120" l="0" r="0" t="67791"/>
            <a:stretch/>
          </p:blipFill>
          <p:spPr>
            <a:xfrm>
              <a:off x="5962100" y="-4250"/>
              <a:ext cx="3181899" cy="543750"/>
            </a:xfrm>
            <a:prstGeom prst="rect">
              <a:avLst/>
            </a:prstGeom>
            <a:noFill/>
            <a:ln>
              <a:noFill/>
            </a:ln>
            <a:effectLst>
              <a:outerShdw blurRad="285750" rotWithShape="0" algn="bl" dir="8220000" dist="133350">
                <a:schemeClr val="accent3"/>
              </a:outerShdw>
            </a:effectLst>
          </p:spPr>
        </p:pic>
        <p:pic>
          <p:nvPicPr>
            <p:cNvPr id="474" name="Google Shape;474;p72"/>
            <p:cNvPicPr preferRelativeResize="0"/>
            <p:nvPr/>
          </p:nvPicPr>
          <p:blipFill rotWithShape="1">
            <a:blip r:embed="rId3">
              <a:alphaModFix/>
            </a:blip>
            <a:srcRect b="0" l="67243" r="16176" t="0"/>
            <a:stretch/>
          </p:blipFill>
          <p:spPr>
            <a:xfrm>
              <a:off x="0" y="1603435"/>
              <a:ext cx="346351" cy="2089028"/>
            </a:xfrm>
            <a:prstGeom prst="rect">
              <a:avLst/>
            </a:prstGeom>
            <a:noFill/>
            <a:ln>
              <a:noFill/>
            </a:ln>
            <a:effectLst>
              <a:outerShdw blurRad="428625" rotWithShape="0" algn="bl" dir="2460000" dist="133350">
                <a:schemeClr val="accent3"/>
              </a:outerShdw>
            </a:effectLst>
          </p:spPr>
        </p:pic>
      </p:grpSp>
      <p:grpSp>
        <p:nvGrpSpPr>
          <p:cNvPr id="475" name="Google Shape;475;p72"/>
          <p:cNvGrpSpPr/>
          <p:nvPr/>
        </p:nvGrpSpPr>
        <p:grpSpPr>
          <a:xfrm>
            <a:off x="713225" y="539500"/>
            <a:ext cx="7739700" cy="4235350"/>
            <a:chOff x="713225" y="539500"/>
            <a:chExt cx="7739700" cy="4235350"/>
          </a:xfrm>
        </p:grpSpPr>
        <p:cxnSp>
          <p:nvCxnSpPr>
            <p:cNvPr id="476" name="Google Shape;476;p72"/>
            <p:cNvCxnSpPr/>
            <p:nvPr/>
          </p:nvCxnSpPr>
          <p:spPr>
            <a:xfrm>
              <a:off x="2445125" y="4774850"/>
              <a:ext cx="6007800" cy="0"/>
            </a:xfrm>
            <a:prstGeom prst="straightConnector1">
              <a:avLst/>
            </a:prstGeom>
            <a:noFill/>
            <a:ln cap="flat" cmpd="sng" w="9525">
              <a:solidFill>
                <a:schemeClr val="dk1"/>
              </a:solidFill>
              <a:prstDash val="solid"/>
              <a:round/>
              <a:headEnd len="med" w="med" type="none"/>
              <a:tailEnd len="med" w="med" type="none"/>
            </a:ln>
          </p:spPr>
        </p:cxnSp>
        <p:cxnSp>
          <p:nvCxnSpPr>
            <p:cNvPr id="477" name="Google Shape;477;p72"/>
            <p:cNvCxnSpPr/>
            <p:nvPr/>
          </p:nvCxnSpPr>
          <p:spPr>
            <a:xfrm rot="10800000">
              <a:off x="713225" y="539500"/>
              <a:ext cx="0" cy="5778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78" name="Shape 478"/>
        <p:cNvGrpSpPr/>
        <p:nvPr/>
      </p:nvGrpSpPr>
      <p:grpSpPr>
        <a:xfrm>
          <a:off x="0" y="0"/>
          <a:ext cx="0" cy="0"/>
          <a:chOff x="0" y="0"/>
          <a:chExt cx="0" cy="0"/>
        </a:xfrm>
      </p:grpSpPr>
      <p:sp>
        <p:nvSpPr>
          <p:cNvPr id="479" name="Google Shape;479;p73"/>
          <p:cNvSpPr txBox="1"/>
          <p:nvPr>
            <p:ph type="title"/>
          </p:nvPr>
        </p:nvSpPr>
        <p:spPr>
          <a:xfrm>
            <a:off x="1094225" y="2233825"/>
            <a:ext cx="4983000" cy="17238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80" name="Google Shape;480;p73"/>
          <p:cNvSpPr txBox="1"/>
          <p:nvPr>
            <p:ph hasCustomPrompt="1" idx="2" type="title"/>
          </p:nvPr>
        </p:nvSpPr>
        <p:spPr>
          <a:xfrm>
            <a:off x="1094225" y="752425"/>
            <a:ext cx="1194000" cy="879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grpSp>
        <p:nvGrpSpPr>
          <p:cNvPr id="481" name="Google Shape;481;p73"/>
          <p:cNvGrpSpPr/>
          <p:nvPr/>
        </p:nvGrpSpPr>
        <p:grpSpPr>
          <a:xfrm>
            <a:off x="0" y="0"/>
            <a:ext cx="9144000" cy="3957624"/>
            <a:chOff x="0" y="0"/>
            <a:chExt cx="9144000" cy="3957624"/>
          </a:xfrm>
        </p:grpSpPr>
        <p:pic>
          <p:nvPicPr>
            <p:cNvPr id="482" name="Google Shape;482;p73"/>
            <p:cNvPicPr preferRelativeResize="0"/>
            <p:nvPr/>
          </p:nvPicPr>
          <p:blipFill rotWithShape="1">
            <a:blip r:embed="rId2">
              <a:alphaModFix/>
            </a:blip>
            <a:srcRect b="89238" l="0" r="0" t="0"/>
            <a:stretch/>
          </p:blipFill>
          <p:spPr>
            <a:xfrm>
              <a:off x="5695725" y="0"/>
              <a:ext cx="3448275" cy="371099"/>
            </a:xfrm>
            <a:prstGeom prst="rect">
              <a:avLst/>
            </a:prstGeom>
            <a:noFill/>
            <a:ln>
              <a:noFill/>
            </a:ln>
            <a:effectLst>
              <a:outerShdw blurRad="285750" rotWithShape="0" algn="bl" dir="8220000" dist="133350">
                <a:schemeClr val="accent3"/>
              </a:outerShdw>
            </a:effectLst>
          </p:spPr>
        </p:pic>
        <p:pic>
          <p:nvPicPr>
            <p:cNvPr id="483" name="Google Shape;483;p73"/>
            <p:cNvPicPr preferRelativeResize="0"/>
            <p:nvPr/>
          </p:nvPicPr>
          <p:blipFill rotWithShape="1">
            <a:blip r:embed="rId2">
              <a:alphaModFix/>
            </a:blip>
            <a:srcRect b="0" l="28449" r="46132" t="0"/>
            <a:stretch/>
          </p:blipFill>
          <p:spPr>
            <a:xfrm>
              <a:off x="0" y="2233825"/>
              <a:ext cx="438151" cy="1723799"/>
            </a:xfrm>
            <a:prstGeom prst="rect">
              <a:avLst/>
            </a:prstGeom>
            <a:noFill/>
            <a:ln>
              <a:noFill/>
            </a:ln>
            <a:effectLst>
              <a:outerShdw blurRad="428625" rotWithShape="0" algn="bl" dir="2460000" dist="133350">
                <a:schemeClr val="accent3"/>
              </a:outerShdw>
            </a:effectLst>
          </p:spPr>
        </p:pic>
      </p:grpSp>
      <p:grpSp>
        <p:nvGrpSpPr>
          <p:cNvPr id="484" name="Google Shape;484;p73"/>
          <p:cNvGrpSpPr/>
          <p:nvPr/>
        </p:nvGrpSpPr>
        <p:grpSpPr>
          <a:xfrm>
            <a:off x="713225" y="752475"/>
            <a:ext cx="7739700" cy="4022375"/>
            <a:chOff x="713225" y="752475"/>
            <a:chExt cx="7739700" cy="4022375"/>
          </a:xfrm>
        </p:grpSpPr>
        <p:cxnSp>
          <p:nvCxnSpPr>
            <p:cNvPr id="485" name="Google Shape;485;p73"/>
            <p:cNvCxnSpPr/>
            <p:nvPr/>
          </p:nvCxnSpPr>
          <p:spPr>
            <a:xfrm>
              <a:off x="2445125" y="4774850"/>
              <a:ext cx="6007800" cy="0"/>
            </a:xfrm>
            <a:prstGeom prst="straightConnector1">
              <a:avLst/>
            </a:prstGeom>
            <a:noFill/>
            <a:ln cap="flat" cmpd="sng" w="9525">
              <a:solidFill>
                <a:schemeClr val="dk1"/>
              </a:solidFill>
              <a:prstDash val="solid"/>
              <a:round/>
              <a:headEnd len="med" w="med" type="none"/>
              <a:tailEnd len="med" w="med" type="none"/>
            </a:ln>
          </p:spPr>
        </p:cxnSp>
        <p:cxnSp>
          <p:nvCxnSpPr>
            <p:cNvPr id="486" name="Google Shape;486;p73"/>
            <p:cNvCxnSpPr/>
            <p:nvPr/>
          </p:nvCxnSpPr>
          <p:spPr>
            <a:xfrm rot="10800000">
              <a:off x="713225" y="752475"/>
              <a:ext cx="0" cy="8799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87" name="Shape 487"/>
        <p:cNvGrpSpPr/>
        <p:nvPr/>
      </p:nvGrpSpPr>
      <p:grpSpPr>
        <a:xfrm>
          <a:off x="0" y="0"/>
          <a:ext cx="0" cy="0"/>
          <a:chOff x="0" y="0"/>
          <a:chExt cx="0" cy="0"/>
        </a:xfrm>
      </p:grpSpPr>
      <p:sp>
        <p:nvSpPr>
          <p:cNvPr id="488" name="Google Shape;488;p74"/>
          <p:cNvSpPr txBox="1"/>
          <p:nvPr>
            <p:ph type="title"/>
          </p:nvPr>
        </p:nvSpPr>
        <p:spPr>
          <a:xfrm>
            <a:off x="1170425" y="1460700"/>
            <a:ext cx="3558900" cy="10791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89" name="Google Shape;489;p74"/>
          <p:cNvSpPr txBox="1"/>
          <p:nvPr>
            <p:ph idx="1" type="body"/>
          </p:nvPr>
        </p:nvSpPr>
        <p:spPr>
          <a:xfrm>
            <a:off x="1170425" y="2539800"/>
            <a:ext cx="3558900" cy="1143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cxnSp>
        <p:nvCxnSpPr>
          <p:cNvPr id="490" name="Google Shape;490;p74"/>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91" name="Shape 491"/>
        <p:cNvGrpSpPr/>
        <p:nvPr/>
      </p:nvGrpSpPr>
      <p:grpSpPr>
        <a:xfrm>
          <a:off x="0" y="0"/>
          <a:ext cx="0" cy="0"/>
          <a:chOff x="0" y="0"/>
          <a:chExt cx="0" cy="0"/>
        </a:xfrm>
      </p:grpSpPr>
      <p:sp>
        <p:nvSpPr>
          <p:cNvPr id="492" name="Google Shape;492;p7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93" name="Google Shape;493;p75"/>
          <p:cNvSpPr txBox="1"/>
          <p:nvPr>
            <p:ph idx="1" type="subTitle"/>
          </p:nvPr>
        </p:nvSpPr>
        <p:spPr>
          <a:xfrm>
            <a:off x="2190525" y="3358475"/>
            <a:ext cx="6081300" cy="76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94" name="Google Shape;494;p75"/>
          <p:cNvSpPr txBox="1"/>
          <p:nvPr>
            <p:ph idx="2" type="subTitle"/>
          </p:nvPr>
        </p:nvSpPr>
        <p:spPr>
          <a:xfrm>
            <a:off x="2190525" y="1881775"/>
            <a:ext cx="6081300" cy="76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95" name="Google Shape;495;p75"/>
          <p:cNvSpPr txBox="1"/>
          <p:nvPr>
            <p:ph idx="3" type="subTitle"/>
          </p:nvPr>
        </p:nvSpPr>
        <p:spPr>
          <a:xfrm>
            <a:off x="2190525" y="1506475"/>
            <a:ext cx="6081300" cy="436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496" name="Google Shape;496;p75"/>
          <p:cNvSpPr txBox="1"/>
          <p:nvPr>
            <p:ph idx="4" type="subTitle"/>
          </p:nvPr>
        </p:nvSpPr>
        <p:spPr>
          <a:xfrm>
            <a:off x="2190525" y="2983175"/>
            <a:ext cx="6081300" cy="436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cxnSp>
        <p:nvCxnSpPr>
          <p:cNvPr id="497" name="Google Shape;497;p75"/>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pic>
        <p:nvPicPr>
          <p:cNvPr id="498" name="Google Shape;498;p75"/>
          <p:cNvPicPr preferRelativeResize="0"/>
          <p:nvPr/>
        </p:nvPicPr>
        <p:blipFill rotWithShape="1">
          <a:blip r:embed="rId2">
            <a:alphaModFix/>
          </a:blip>
          <a:srcRect b="0" l="79576" r="9658" t="0"/>
          <a:stretch/>
        </p:blipFill>
        <p:spPr>
          <a:xfrm>
            <a:off x="0" y="1506475"/>
            <a:ext cx="281551" cy="2615201"/>
          </a:xfrm>
          <a:prstGeom prst="rect">
            <a:avLst/>
          </a:prstGeom>
          <a:noFill/>
          <a:ln>
            <a:noFill/>
          </a:ln>
          <a:effectLst>
            <a:outerShdw blurRad="428625" rotWithShape="0" algn="bl" dir="2460000" dist="133350">
              <a:schemeClr val="accent3"/>
            </a:outerShdw>
          </a:effectLst>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9" name="Shape 499"/>
        <p:cNvGrpSpPr/>
        <p:nvPr/>
      </p:nvGrpSpPr>
      <p:grpSpPr>
        <a:xfrm>
          <a:off x="0" y="0"/>
          <a:ext cx="0" cy="0"/>
          <a:chOff x="0" y="0"/>
          <a:chExt cx="0" cy="0"/>
        </a:xfrm>
      </p:grpSpPr>
      <p:sp>
        <p:nvSpPr>
          <p:cNvPr id="500" name="Google Shape;500;p7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501" name="Google Shape;501;p76"/>
          <p:cNvGrpSpPr/>
          <p:nvPr/>
        </p:nvGrpSpPr>
        <p:grpSpPr>
          <a:xfrm>
            <a:off x="0" y="-4975"/>
            <a:ext cx="9143999" cy="5148463"/>
            <a:chOff x="0" y="-4975"/>
            <a:chExt cx="9143999" cy="5148463"/>
          </a:xfrm>
        </p:grpSpPr>
        <p:pic>
          <p:nvPicPr>
            <p:cNvPr id="502" name="Google Shape;502;p76"/>
            <p:cNvPicPr preferRelativeResize="0"/>
            <p:nvPr/>
          </p:nvPicPr>
          <p:blipFill rotWithShape="1">
            <a:blip r:embed="rId2">
              <a:alphaModFix/>
            </a:blip>
            <a:srcRect b="76832" l="0" r="0" t="6078"/>
            <a:stretch/>
          </p:blipFill>
          <p:spPr>
            <a:xfrm>
              <a:off x="7025425" y="-4975"/>
              <a:ext cx="2118574" cy="375300"/>
            </a:xfrm>
            <a:prstGeom prst="rect">
              <a:avLst/>
            </a:prstGeom>
            <a:noFill/>
            <a:ln>
              <a:noFill/>
            </a:ln>
            <a:effectLst>
              <a:outerShdw blurRad="285750" rotWithShape="0" algn="bl" dir="8220000" dist="133350">
                <a:schemeClr val="accent3"/>
              </a:outerShdw>
            </a:effectLst>
          </p:spPr>
        </p:pic>
        <p:pic>
          <p:nvPicPr>
            <p:cNvPr id="503" name="Google Shape;503;p76"/>
            <p:cNvPicPr preferRelativeResize="0"/>
            <p:nvPr/>
          </p:nvPicPr>
          <p:blipFill rotWithShape="1">
            <a:blip r:embed="rId3">
              <a:alphaModFix/>
            </a:blip>
            <a:srcRect b="0" l="67243" r="16176" t="0"/>
            <a:stretch/>
          </p:blipFill>
          <p:spPr>
            <a:xfrm>
              <a:off x="0" y="2489212"/>
              <a:ext cx="281551" cy="2654275"/>
            </a:xfrm>
            <a:prstGeom prst="rect">
              <a:avLst/>
            </a:prstGeom>
            <a:noFill/>
            <a:ln>
              <a:noFill/>
            </a:ln>
            <a:effectLst>
              <a:outerShdw blurRad="428625" rotWithShape="0" algn="bl" dir="2460000" dist="133350">
                <a:schemeClr val="accent3"/>
              </a:outerShdw>
            </a:effectLst>
          </p:spPr>
        </p:pic>
      </p:grpSp>
      <p:cxnSp>
        <p:nvCxnSpPr>
          <p:cNvPr id="504" name="Google Shape;504;p76"/>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05" name="Shape 505"/>
        <p:cNvGrpSpPr/>
        <p:nvPr/>
      </p:nvGrpSpPr>
      <p:grpSpPr>
        <a:xfrm>
          <a:off x="0" y="0"/>
          <a:ext cx="0" cy="0"/>
          <a:chOff x="0" y="0"/>
          <a:chExt cx="0" cy="0"/>
        </a:xfrm>
      </p:grpSpPr>
      <p:sp>
        <p:nvSpPr>
          <p:cNvPr id="506" name="Google Shape;506;p77"/>
          <p:cNvSpPr txBox="1"/>
          <p:nvPr>
            <p:ph type="title"/>
          </p:nvPr>
        </p:nvSpPr>
        <p:spPr>
          <a:xfrm>
            <a:off x="713225" y="1150775"/>
            <a:ext cx="41457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07" name="Google Shape;507;p77"/>
          <p:cNvSpPr txBox="1"/>
          <p:nvPr>
            <p:ph idx="1" type="subTitle"/>
          </p:nvPr>
        </p:nvSpPr>
        <p:spPr>
          <a:xfrm>
            <a:off x="713225" y="1866025"/>
            <a:ext cx="4145700" cy="229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Roboto Light"/>
              <a:buChar char="●"/>
              <a:defRPr/>
            </a:lvl1pPr>
            <a:lvl2pPr lvl="1" rtl="0" algn="ctr">
              <a:lnSpc>
                <a:spcPct val="100000"/>
              </a:lnSpc>
              <a:spcBef>
                <a:spcPts val="0"/>
              </a:spcBef>
              <a:spcAft>
                <a:spcPts val="0"/>
              </a:spcAft>
              <a:buClr>
                <a:srgbClr val="E76A28"/>
              </a:buClr>
              <a:buSzPts val="1200"/>
              <a:buFont typeface="Nunito Light"/>
              <a:buChar char="○"/>
              <a:defRPr/>
            </a:lvl2pPr>
            <a:lvl3pPr lvl="2" rtl="0" algn="ctr">
              <a:lnSpc>
                <a:spcPct val="100000"/>
              </a:lnSpc>
              <a:spcBef>
                <a:spcPts val="0"/>
              </a:spcBef>
              <a:spcAft>
                <a:spcPts val="0"/>
              </a:spcAft>
              <a:buClr>
                <a:srgbClr val="E76A28"/>
              </a:buClr>
              <a:buSzPts val="1200"/>
              <a:buFont typeface="Nunito Light"/>
              <a:buChar char="■"/>
              <a:defRPr/>
            </a:lvl3pPr>
            <a:lvl4pPr lvl="3" rtl="0" algn="ctr">
              <a:lnSpc>
                <a:spcPct val="100000"/>
              </a:lnSpc>
              <a:spcBef>
                <a:spcPts val="0"/>
              </a:spcBef>
              <a:spcAft>
                <a:spcPts val="0"/>
              </a:spcAft>
              <a:buClr>
                <a:srgbClr val="E76A28"/>
              </a:buClr>
              <a:buSzPts val="12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200"/>
              <a:buFont typeface="Nunito Light"/>
              <a:buChar char="●"/>
              <a:defRPr/>
            </a:lvl7pPr>
            <a:lvl8pPr lvl="7" rtl="0" algn="ctr">
              <a:lnSpc>
                <a:spcPct val="100000"/>
              </a:lnSpc>
              <a:spcBef>
                <a:spcPts val="0"/>
              </a:spcBef>
              <a:spcAft>
                <a:spcPts val="0"/>
              </a:spcAft>
              <a:buClr>
                <a:srgbClr val="999999"/>
              </a:buClr>
              <a:buSzPts val="12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
        <p:nvSpPr>
          <p:cNvPr id="508" name="Google Shape;508;p77"/>
          <p:cNvSpPr/>
          <p:nvPr>
            <p:ph idx="2" type="pic"/>
          </p:nvPr>
        </p:nvSpPr>
        <p:spPr>
          <a:xfrm>
            <a:off x="5643775" y="724200"/>
            <a:ext cx="2787000" cy="3695100"/>
          </a:xfrm>
          <a:prstGeom prst="rect">
            <a:avLst/>
          </a:prstGeom>
          <a:noFill/>
          <a:ln>
            <a:noFill/>
          </a:ln>
        </p:spPr>
      </p:sp>
      <p:grpSp>
        <p:nvGrpSpPr>
          <p:cNvPr id="509" name="Google Shape;509;p77"/>
          <p:cNvGrpSpPr/>
          <p:nvPr/>
        </p:nvGrpSpPr>
        <p:grpSpPr>
          <a:xfrm>
            <a:off x="0" y="-4250"/>
            <a:ext cx="9144001" cy="5147738"/>
            <a:chOff x="0" y="-4250"/>
            <a:chExt cx="9144001" cy="5147738"/>
          </a:xfrm>
        </p:grpSpPr>
        <p:pic>
          <p:nvPicPr>
            <p:cNvPr id="510" name="Google Shape;510;p77"/>
            <p:cNvPicPr preferRelativeResize="0"/>
            <p:nvPr/>
          </p:nvPicPr>
          <p:blipFill rotWithShape="1">
            <a:blip r:embed="rId2">
              <a:alphaModFix/>
            </a:blip>
            <a:srcRect b="81134" l="0" r="0" t="1777"/>
            <a:stretch/>
          </p:blipFill>
          <p:spPr>
            <a:xfrm>
              <a:off x="0" y="-4250"/>
              <a:ext cx="3181899" cy="543750"/>
            </a:xfrm>
            <a:prstGeom prst="rect">
              <a:avLst/>
            </a:prstGeom>
            <a:noFill/>
            <a:ln>
              <a:noFill/>
            </a:ln>
            <a:effectLst>
              <a:outerShdw blurRad="285750" rotWithShape="0" algn="bl" dir="8220000" dist="133350">
                <a:schemeClr val="accent3"/>
              </a:outerShdw>
            </a:effectLst>
          </p:spPr>
        </p:pic>
        <p:pic>
          <p:nvPicPr>
            <p:cNvPr id="511" name="Google Shape;511;p77"/>
            <p:cNvPicPr preferRelativeResize="0"/>
            <p:nvPr/>
          </p:nvPicPr>
          <p:blipFill rotWithShape="1">
            <a:blip r:embed="rId3">
              <a:alphaModFix/>
            </a:blip>
            <a:srcRect b="0" l="67243" r="16176" t="0"/>
            <a:stretch/>
          </p:blipFill>
          <p:spPr>
            <a:xfrm>
              <a:off x="8797650" y="3054460"/>
              <a:ext cx="346351" cy="2089028"/>
            </a:xfrm>
            <a:prstGeom prst="rect">
              <a:avLst/>
            </a:prstGeom>
            <a:noFill/>
            <a:ln>
              <a:noFill/>
            </a:ln>
            <a:effectLst>
              <a:outerShdw blurRad="428625" rotWithShape="0" algn="bl" dir="2460000" dist="133350">
                <a:schemeClr val="accent3"/>
              </a:outerShdw>
            </a:effectLst>
          </p:spPr>
        </p:pic>
      </p:grpSp>
      <p:cxnSp>
        <p:nvCxnSpPr>
          <p:cNvPr id="512" name="Google Shape;512;p77"/>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13" name="Shape 513"/>
        <p:cNvGrpSpPr/>
        <p:nvPr/>
      </p:nvGrpSpPr>
      <p:grpSpPr>
        <a:xfrm>
          <a:off x="0" y="0"/>
          <a:ext cx="0" cy="0"/>
          <a:chOff x="0" y="0"/>
          <a:chExt cx="0" cy="0"/>
        </a:xfrm>
      </p:grpSpPr>
      <p:sp>
        <p:nvSpPr>
          <p:cNvPr id="514" name="Google Shape;514;p7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4800"/>
              <a:buNone/>
              <a:defRPr sz="10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grpSp>
        <p:nvGrpSpPr>
          <p:cNvPr id="515" name="Google Shape;515;p78"/>
          <p:cNvGrpSpPr/>
          <p:nvPr/>
        </p:nvGrpSpPr>
        <p:grpSpPr>
          <a:xfrm>
            <a:off x="0" y="-4250"/>
            <a:ext cx="9143999" cy="3696713"/>
            <a:chOff x="0" y="-4250"/>
            <a:chExt cx="9143999" cy="3696713"/>
          </a:xfrm>
        </p:grpSpPr>
        <p:pic>
          <p:nvPicPr>
            <p:cNvPr id="516" name="Google Shape;516;p78"/>
            <p:cNvPicPr preferRelativeResize="0"/>
            <p:nvPr/>
          </p:nvPicPr>
          <p:blipFill rotWithShape="1">
            <a:blip r:embed="rId2">
              <a:alphaModFix/>
            </a:blip>
            <a:srcRect b="15120" l="0" r="0" t="67791"/>
            <a:stretch/>
          </p:blipFill>
          <p:spPr>
            <a:xfrm>
              <a:off x="5962100" y="-4250"/>
              <a:ext cx="3181899" cy="543750"/>
            </a:xfrm>
            <a:prstGeom prst="rect">
              <a:avLst/>
            </a:prstGeom>
            <a:noFill/>
            <a:ln>
              <a:noFill/>
            </a:ln>
            <a:effectLst>
              <a:outerShdw blurRad="285750" rotWithShape="0" algn="bl" dir="8220000" dist="133350">
                <a:schemeClr val="accent3"/>
              </a:outerShdw>
            </a:effectLst>
          </p:spPr>
        </p:pic>
        <p:pic>
          <p:nvPicPr>
            <p:cNvPr id="517" name="Google Shape;517;p78"/>
            <p:cNvPicPr preferRelativeResize="0"/>
            <p:nvPr/>
          </p:nvPicPr>
          <p:blipFill rotWithShape="1">
            <a:blip r:embed="rId3">
              <a:alphaModFix/>
            </a:blip>
            <a:srcRect b="0" l="67243" r="16176" t="0"/>
            <a:stretch/>
          </p:blipFill>
          <p:spPr>
            <a:xfrm>
              <a:off x="0" y="1603435"/>
              <a:ext cx="346351" cy="2089028"/>
            </a:xfrm>
            <a:prstGeom prst="rect">
              <a:avLst/>
            </a:prstGeom>
            <a:noFill/>
            <a:ln>
              <a:noFill/>
            </a:ln>
            <a:effectLst>
              <a:outerShdw blurRad="428625" rotWithShape="0" algn="bl" dir="2460000" dist="133350">
                <a:schemeClr val="accent3"/>
              </a:outerShdw>
            </a:effectLst>
          </p:spPr>
        </p:pic>
      </p:grpSp>
      <p:grpSp>
        <p:nvGrpSpPr>
          <p:cNvPr id="518" name="Google Shape;518;p78"/>
          <p:cNvGrpSpPr/>
          <p:nvPr/>
        </p:nvGrpSpPr>
        <p:grpSpPr>
          <a:xfrm>
            <a:off x="713225" y="539500"/>
            <a:ext cx="7739700" cy="4235350"/>
            <a:chOff x="713225" y="539500"/>
            <a:chExt cx="7739700" cy="4235350"/>
          </a:xfrm>
        </p:grpSpPr>
        <p:cxnSp>
          <p:nvCxnSpPr>
            <p:cNvPr id="519" name="Google Shape;519;p78"/>
            <p:cNvCxnSpPr/>
            <p:nvPr/>
          </p:nvCxnSpPr>
          <p:spPr>
            <a:xfrm>
              <a:off x="2445125" y="4774850"/>
              <a:ext cx="6007800" cy="0"/>
            </a:xfrm>
            <a:prstGeom prst="straightConnector1">
              <a:avLst/>
            </a:prstGeom>
            <a:noFill/>
            <a:ln cap="flat" cmpd="sng" w="9525">
              <a:solidFill>
                <a:schemeClr val="dk1"/>
              </a:solidFill>
              <a:prstDash val="solid"/>
              <a:round/>
              <a:headEnd len="med" w="med" type="none"/>
              <a:tailEnd len="med" w="med" type="none"/>
            </a:ln>
          </p:spPr>
        </p:cxnSp>
        <p:cxnSp>
          <p:nvCxnSpPr>
            <p:cNvPr id="520" name="Google Shape;520;p78"/>
            <p:cNvCxnSpPr/>
            <p:nvPr/>
          </p:nvCxnSpPr>
          <p:spPr>
            <a:xfrm rot="10800000">
              <a:off x="713225" y="539500"/>
              <a:ext cx="0" cy="5778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21" name="Shape 521"/>
        <p:cNvGrpSpPr/>
        <p:nvPr/>
      </p:nvGrpSpPr>
      <p:grpSpPr>
        <a:xfrm>
          <a:off x="0" y="0"/>
          <a:ext cx="0" cy="0"/>
          <a:chOff x="0" y="0"/>
          <a:chExt cx="0" cy="0"/>
        </a:xfrm>
      </p:grpSpPr>
      <p:sp>
        <p:nvSpPr>
          <p:cNvPr id="522" name="Google Shape;522;p7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5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523" name="Google Shape;523;p7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pic>
        <p:nvPicPr>
          <p:cNvPr id="524" name="Google Shape;524;p79"/>
          <p:cNvPicPr preferRelativeResize="0"/>
          <p:nvPr/>
        </p:nvPicPr>
        <p:blipFill rotWithShape="1">
          <a:blip r:embed="rId2">
            <a:alphaModFix/>
          </a:blip>
          <a:srcRect b="0" l="67244" r="0" t="0"/>
          <a:stretch/>
        </p:blipFill>
        <p:spPr>
          <a:xfrm>
            <a:off x="0" y="2136825"/>
            <a:ext cx="556251" cy="2089049"/>
          </a:xfrm>
          <a:prstGeom prst="rect">
            <a:avLst/>
          </a:prstGeom>
          <a:noFill/>
          <a:ln>
            <a:noFill/>
          </a:ln>
          <a:effectLst>
            <a:outerShdw blurRad="428625" rotWithShape="0" algn="bl" dir="2460000" dist="133350">
              <a:schemeClr val="accent3"/>
            </a:outerShdw>
          </a:effectLst>
        </p:spPr>
      </p:pic>
      <p:grpSp>
        <p:nvGrpSpPr>
          <p:cNvPr id="525" name="Google Shape;525;p79"/>
          <p:cNvGrpSpPr/>
          <p:nvPr/>
        </p:nvGrpSpPr>
        <p:grpSpPr>
          <a:xfrm>
            <a:off x="713225" y="539500"/>
            <a:ext cx="7739700" cy="4235350"/>
            <a:chOff x="713225" y="539500"/>
            <a:chExt cx="7739700" cy="4235350"/>
          </a:xfrm>
        </p:grpSpPr>
        <p:cxnSp>
          <p:nvCxnSpPr>
            <p:cNvPr id="526" name="Google Shape;526;p79"/>
            <p:cNvCxnSpPr/>
            <p:nvPr/>
          </p:nvCxnSpPr>
          <p:spPr>
            <a:xfrm>
              <a:off x="2445125" y="4774850"/>
              <a:ext cx="6007800" cy="0"/>
            </a:xfrm>
            <a:prstGeom prst="straightConnector1">
              <a:avLst/>
            </a:prstGeom>
            <a:noFill/>
            <a:ln cap="flat" cmpd="sng" w="9525">
              <a:solidFill>
                <a:schemeClr val="dk1"/>
              </a:solidFill>
              <a:prstDash val="solid"/>
              <a:round/>
              <a:headEnd len="med" w="med" type="none"/>
              <a:tailEnd len="med" w="med" type="none"/>
            </a:ln>
          </p:spPr>
        </p:cxnSp>
        <p:cxnSp>
          <p:nvCxnSpPr>
            <p:cNvPr id="527" name="Google Shape;527;p79"/>
            <p:cNvCxnSpPr/>
            <p:nvPr/>
          </p:nvCxnSpPr>
          <p:spPr>
            <a:xfrm rot="10800000">
              <a:off x="713225" y="539500"/>
              <a:ext cx="0" cy="5778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8" name="Shape 528"/>
        <p:cNvGrpSpPr/>
        <p:nvPr/>
      </p:nvGrpSpPr>
      <p:grpSpPr>
        <a:xfrm>
          <a:off x="0" y="0"/>
          <a:ext cx="0" cy="0"/>
          <a:chOff x="0" y="0"/>
          <a:chExt cx="0" cy="0"/>
        </a:xfrm>
      </p:grpSpPr>
      <p:sp>
        <p:nvSpPr>
          <p:cNvPr id="529" name="Google Shape;529;p80"/>
          <p:cNvSpPr/>
          <p:nvPr>
            <p:ph idx="2" type="pic"/>
          </p:nvPr>
        </p:nvSpPr>
        <p:spPr>
          <a:xfrm>
            <a:off x="0" y="0"/>
            <a:ext cx="9144000" cy="5143500"/>
          </a:xfrm>
          <a:prstGeom prst="rect">
            <a:avLst/>
          </a:prstGeom>
          <a:noFill/>
          <a:ln>
            <a:noFill/>
          </a:ln>
        </p:spPr>
      </p:sp>
      <p:sp>
        <p:nvSpPr>
          <p:cNvPr id="530" name="Google Shape;530;p80"/>
          <p:cNvSpPr txBox="1"/>
          <p:nvPr>
            <p:ph type="title"/>
          </p:nvPr>
        </p:nvSpPr>
        <p:spPr>
          <a:xfrm>
            <a:off x="720000" y="4014450"/>
            <a:ext cx="7704000" cy="572700"/>
          </a:xfrm>
          <a:prstGeom prst="rect">
            <a:avLst/>
          </a:prstGeom>
          <a:solidFill>
            <a:schemeClr val="accent1"/>
          </a:solidFill>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31" name="Shape 531"/>
        <p:cNvGrpSpPr/>
        <p:nvPr/>
      </p:nvGrpSpPr>
      <p:grpSpPr>
        <a:xfrm>
          <a:off x="0" y="0"/>
          <a:ext cx="0" cy="0"/>
          <a:chOff x="0" y="0"/>
          <a:chExt cx="0" cy="0"/>
        </a:xfrm>
      </p:grpSpPr>
      <p:sp>
        <p:nvSpPr>
          <p:cNvPr id="532" name="Google Shape;532;p81"/>
          <p:cNvSpPr txBox="1"/>
          <p:nvPr>
            <p:ph hasCustomPrompt="1" type="title"/>
          </p:nvPr>
        </p:nvSpPr>
        <p:spPr>
          <a:xfrm>
            <a:off x="5749075" y="3159700"/>
            <a:ext cx="2681700" cy="1173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7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533" name="Google Shape;533;p81"/>
          <p:cNvSpPr txBox="1"/>
          <p:nvPr>
            <p:ph idx="1" type="subTitle"/>
          </p:nvPr>
        </p:nvSpPr>
        <p:spPr>
          <a:xfrm>
            <a:off x="1018025" y="539500"/>
            <a:ext cx="23424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pic>
        <p:nvPicPr>
          <p:cNvPr id="534" name="Google Shape;534;p81"/>
          <p:cNvPicPr preferRelativeResize="0"/>
          <p:nvPr/>
        </p:nvPicPr>
        <p:blipFill rotWithShape="1">
          <a:blip r:embed="rId2">
            <a:alphaModFix/>
          </a:blip>
          <a:srcRect b="0" l="67244" r="0" t="0"/>
          <a:stretch/>
        </p:blipFill>
        <p:spPr>
          <a:xfrm>
            <a:off x="0" y="2136825"/>
            <a:ext cx="556251" cy="2089049"/>
          </a:xfrm>
          <a:prstGeom prst="rect">
            <a:avLst/>
          </a:prstGeom>
          <a:noFill/>
          <a:ln>
            <a:noFill/>
          </a:ln>
          <a:effectLst>
            <a:outerShdw blurRad="428625" rotWithShape="0" algn="bl" dir="2460000" dist="133350">
              <a:schemeClr val="accent3"/>
            </a:outerShdw>
          </a:effectLst>
        </p:spPr>
      </p:pic>
      <p:cxnSp>
        <p:nvCxnSpPr>
          <p:cNvPr id="535" name="Google Shape;535;p81"/>
          <p:cNvCxnSpPr/>
          <p:nvPr/>
        </p:nvCxnSpPr>
        <p:spPr>
          <a:xfrm>
            <a:off x="2445125" y="4774850"/>
            <a:ext cx="60078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36" name="Shape 536"/>
        <p:cNvGrpSpPr/>
        <p:nvPr/>
      </p:nvGrpSpPr>
      <p:grpSpPr>
        <a:xfrm>
          <a:off x="0" y="0"/>
          <a:ext cx="0" cy="0"/>
          <a:chOff x="0" y="0"/>
          <a:chExt cx="0" cy="0"/>
        </a:xfrm>
      </p:grpSpPr>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537" name="Shape 537"/>
        <p:cNvGrpSpPr/>
        <p:nvPr/>
      </p:nvGrpSpPr>
      <p:grpSpPr>
        <a:xfrm>
          <a:off x="0" y="0"/>
          <a:ext cx="0" cy="0"/>
          <a:chOff x="0" y="0"/>
          <a:chExt cx="0" cy="0"/>
        </a:xfrm>
      </p:grpSpPr>
      <p:sp>
        <p:nvSpPr>
          <p:cNvPr id="538" name="Google Shape;538;p8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39" name="Google Shape;539;p83"/>
          <p:cNvSpPr txBox="1"/>
          <p:nvPr>
            <p:ph hasCustomPrompt="1" idx="2" type="title"/>
          </p:nvPr>
        </p:nvSpPr>
        <p:spPr>
          <a:xfrm>
            <a:off x="796200" y="1584373"/>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0" name="Google Shape;540;p83"/>
          <p:cNvSpPr txBox="1"/>
          <p:nvPr>
            <p:ph hasCustomPrompt="1" idx="3" type="title"/>
          </p:nvPr>
        </p:nvSpPr>
        <p:spPr>
          <a:xfrm>
            <a:off x="796200" y="3094002"/>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1" name="Google Shape;541;p83"/>
          <p:cNvSpPr txBox="1"/>
          <p:nvPr>
            <p:ph hasCustomPrompt="1" idx="4" type="title"/>
          </p:nvPr>
        </p:nvSpPr>
        <p:spPr>
          <a:xfrm>
            <a:off x="3439738" y="1584373"/>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2" name="Google Shape;542;p83"/>
          <p:cNvSpPr txBox="1"/>
          <p:nvPr>
            <p:ph hasCustomPrompt="1" idx="5" type="title"/>
          </p:nvPr>
        </p:nvSpPr>
        <p:spPr>
          <a:xfrm>
            <a:off x="3439738" y="3094002"/>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3" name="Google Shape;543;p83"/>
          <p:cNvSpPr txBox="1"/>
          <p:nvPr>
            <p:ph hasCustomPrompt="1" idx="6" type="title"/>
          </p:nvPr>
        </p:nvSpPr>
        <p:spPr>
          <a:xfrm>
            <a:off x="6083275" y="1584373"/>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4" name="Google Shape;544;p83"/>
          <p:cNvSpPr txBox="1"/>
          <p:nvPr>
            <p:ph hasCustomPrompt="1" idx="7" type="title"/>
          </p:nvPr>
        </p:nvSpPr>
        <p:spPr>
          <a:xfrm>
            <a:off x="6083275" y="3094002"/>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5" name="Google Shape;545;p83"/>
          <p:cNvSpPr txBox="1"/>
          <p:nvPr>
            <p:ph idx="1" type="subTitle"/>
          </p:nvPr>
        </p:nvSpPr>
        <p:spPr>
          <a:xfrm>
            <a:off x="796200" y="2064875"/>
            <a:ext cx="2347500" cy="44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546" name="Google Shape;546;p83"/>
          <p:cNvSpPr txBox="1"/>
          <p:nvPr>
            <p:ph idx="8" type="subTitle"/>
          </p:nvPr>
        </p:nvSpPr>
        <p:spPr>
          <a:xfrm>
            <a:off x="3439738" y="2064875"/>
            <a:ext cx="2347500" cy="44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547" name="Google Shape;547;p83"/>
          <p:cNvSpPr txBox="1"/>
          <p:nvPr>
            <p:ph idx="9" type="subTitle"/>
          </p:nvPr>
        </p:nvSpPr>
        <p:spPr>
          <a:xfrm>
            <a:off x="6083275" y="2064875"/>
            <a:ext cx="2347500" cy="44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548" name="Google Shape;548;p83"/>
          <p:cNvSpPr txBox="1"/>
          <p:nvPr>
            <p:ph idx="13" type="subTitle"/>
          </p:nvPr>
        </p:nvSpPr>
        <p:spPr>
          <a:xfrm>
            <a:off x="796200" y="3574550"/>
            <a:ext cx="2347500" cy="44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549" name="Google Shape;549;p83"/>
          <p:cNvSpPr txBox="1"/>
          <p:nvPr>
            <p:ph idx="14" type="subTitle"/>
          </p:nvPr>
        </p:nvSpPr>
        <p:spPr>
          <a:xfrm>
            <a:off x="3439738" y="3574550"/>
            <a:ext cx="2347500" cy="44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550" name="Google Shape;550;p83"/>
          <p:cNvSpPr txBox="1"/>
          <p:nvPr>
            <p:ph idx="15" type="subTitle"/>
          </p:nvPr>
        </p:nvSpPr>
        <p:spPr>
          <a:xfrm>
            <a:off x="6083275" y="3574550"/>
            <a:ext cx="2347500" cy="44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551" name="Google Shape;551;p83"/>
          <p:cNvGrpSpPr/>
          <p:nvPr/>
        </p:nvGrpSpPr>
        <p:grpSpPr>
          <a:xfrm>
            <a:off x="0" y="0"/>
            <a:ext cx="9150050" cy="4122174"/>
            <a:chOff x="0" y="0"/>
            <a:chExt cx="9150050" cy="4122174"/>
          </a:xfrm>
        </p:grpSpPr>
        <p:pic>
          <p:nvPicPr>
            <p:cNvPr id="552" name="Google Shape;552;p83"/>
            <p:cNvPicPr preferRelativeResize="0"/>
            <p:nvPr/>
          </p:nvPicPr>
          <p:blipFill rotWithShape="1">
            <a:blip r:embed="rId2">
              <a:alphaModFix/>
            </a:blip>
            <a:srcRect b="0" l="62264" r="26819" t="0"/>
            <a:stretch/>
          </p:blipFill>
          <p:spPr>
            <a:xfrm flipH="1">
              <a:off x="0" y="1542875"/>
              <a:ext cx="281551" cy="2579299"/>
            </a:xfrm>
            <a:prstGeom prst="rect">
              <a:avLst/>
            </a:prstGeom>
            <a:noFill/>
            <a:ln>
              <a:noFill/>
            </a:ln>
            <a:effectLst>
              <a:outerShdw blurRad="285750" rotWithShape="0" algn="bl" dir="2460000" dist="133350">
                <a:schemeClr val="accent3"/>
              </a:outerShdw>
            </a:effectLst>
          </p:spPr>
        </p:pic>
        <p:pic>
          <p:nvPicPr>
            <p:cNvPr id="553" name="Google Shape;553;p83"/>
            <p:cNvPicPr preferRelativeResize="0"/>
            <p:nvPr/>
          </p:nvPicPr>
          <p:blipFill rotWithShape="1">
            <a:blip r:embed="rId2">
              <a:alphaModFix/>
            </a:blip>
            <a:srcRect b="58439" l="0" r="0" t="15289"/>
            <a:stretch/>
          </p:blipFill>
          <p:spPr>
            <a:xfrm flipH="1">
              <a:off x="7737475" y="0"/>
              <a:ext cx="1412575" cy="371099"/>
            </a:xfrm>
            <a:prstGeom prst="rect">
              <a:avLst/>
            </a:prstGeom>
            <a:noFill/>
            <a:ln>
              <a:noFill/>
            </a:ln>
            <a:effectLst>
              <a:outerShdw blurRad="285750" rotWithShape="0" algn="bl" dir="8220000" dist="133350">
                <a:schemeClr val="accent3"/>
              </a:outerShdw>
            </a:effectLst>
          </p:spPr>
        </p:pic>
      </p:grpSp>
      <p:cxnSp>
        <p:nvCxnSpPr>
          <p:cNvPr id="554" name="Google Shape;554;p83"/>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555" name="Shape 555"/>
        <p:cNvGrpSpPr/>
        <p:nvPr/>
      </p:nvGrpSpPr>
      <p:grpSpPr>
        <a:xfrm>
          <a:off x="0" y="0"/>
          <a:ext cx="0" cy="0"/>
          <a:chOff x="0" y="0"/>
          <a:chExt cx="0" cy="0"/>
        </a:xfrm>
      </p:grpSpPr>
      <p:sp>
        <p:nvSpPr>
          <p:cNvPr id="556" name="Google Shape;556;p8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57" name="Google Shape;557;p84"/>
          <p:cNvSpPr txBox="1"/>
          <p:nvPr>
            <p:ph idx="1" type="subTitle"/>
          </p:nvPr>
        </p:nvSpPr>
        <p:spPr>
          <a:xfrm>
            <a:off x="3578700" y="1564300"/>
            <a:ext cx="4845300" cy="72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58" name="Google Shape;558;p84"/>
          <p:cNvSpPr txBox="1"/>
          <p:nvPr>
            <p:ph idx="2" type="subTitle"/>
          </p:nvPr>
        </p:nvSpPr>
        <p:spPr>
          <a:xfrm>
            <a:off x="3578700" y="2535350"/>
            <a:ext cx="4845300" cy="72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59" name="Google Shape;559;p84"/>
          <p:cNvSpPr txBox="1"/>
          <p:nvPr>
            <p:ph idx="3" type="subTitle"/>
          </p:nvPr>
        </p:nvSpPr>
        <p:spPr>
          <a:xfrm>
            <a:off x="3578700" y="3506400"/>
            <a:ext cx="4845300" cy="72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60" name="Google Shape;560;p84"/>
          <p:cNvSpPr txBox="1"/>
          <p:nvPr>
            <p:ph idx="4" type="subTitle"/>
          </p:nvPr>
        </p:nvSpPr>
        <p:spPr>
          <a:xfrm>
            <a:off x="1846625" y="1564300"/>
            <a:ext cx="1667100" cy="725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561" name="Google Shape;561;p84"/>
          <p:cNvSpPr txBox="1"/>
          <p:nvPr>
            <p:ph idx="5" type="subTitle"/>
          </p:nvPr>
        </p:nvSpPr>
        <p:spPr>
          <a:xfrm>
            <a:off x="1846625" y="2535350"/>
            <a:ext cx="1667100" cy="725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562" name="Google Shape;562;p84"/>
          <p:cNvSpPr txBox="1"/>
          <p:nvPr>
            <p:ph idx="6" type="subTitle"/>
          </p:nvPr>
        </p:nvSpPr>
        <p:spPr>
          <a:xfrm>
            <a:off x="1846625" y="3506400"/>
            <a:ext cx="1667100" cy="725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563" name="Google Shape;563;p84"/>
          <p:cNvGrpSpPr/>
          <p:nvPr/>
        </p:nvGrpSpPr>
        <p:grpSpPr>
          <a:xfrm>
            <a:off x="0" y="-4250"/>
            <a:ext cx="9143999" cy="3696713"/>
            <a:chOff x="0" y="-4250"/>
            <a:chExt cx="9143999" cy="3696713"/>
          </a:xfrm>
        </p:grpSpPr>
        <p:pic>
          <p:nvPicPr>
            <p:cNvPr id="564" name="Google Shape;564;p84"/>
            <p:cNvPicPr preferRelativeResize="0"/>
            <p:nvPr/>
          </p:nvPicPr>
          <p:blipFill rotWithShape="1">
            <a:blip r:embed="rId2">
              <a:alphaModFix/>
            </a:blip>
            <a:srcRect b="15120" l="0" r="0" t="67791"/>
            <a:stretch/>
          </p:blipFill>
          <p:spPr>
            <a:xfrm>
              <a:off x="5962100" y="-4250"/>
              <a:ext cx="3181899" cy="543750"/>
            </a:xfrm>
            <a:prstGeom prst="rect">
              <a:avLst/>
            </a:prstGeom>
            <a:noFill/>
            <a:ln>
              <a:noFill/>
            </a:ln>
            <a:effectLst>
              <a:outerShdw blurRad="285750" rotWithShape="0" algn="bl" dir="8220000" dist="133350">
                <a:schemeClr val="accent3"/>
              </a:outerShdw>
            </a:effectLst>
          </p:spPr>
        </p:pic>
        <p:pic>
          <p:nvPicPr>
            <p:cNvPr id="565" name="Google Shape;565;p84"/>
            <p:cNvPicPr preferRelativeResize="0"/>
            <p:nvPr/>
          </p:nvPicPr>
          <p:blipFill rotWithShape="1">
            <a:blip r:embed="rId3">
              <a:alphaModFix/>
            </a:blip>
            <a:srcRect b="0" l="67243" r="16176" t="0"/>
            <a:stretch/>
          </p:blipFill>
          <p:spPr>
            <a:xfrm>
              <a:off x="0" y="1603435"/>
              <a:ext cx="346351" cy="2089028"/>
            </a:xfrm>
            <a:prstGeom prst="rect">
              <a:avLst/>
            </a:prstGeom>
            <a:noFill/>
            <a:ln>
              <a:noFill/>
            </a:ln>
            <a:effectLst>
              <a:outerShdw blurRad="428625" rotWithShape="0" algn="bl" dir="2460000" dist="133350">
                <a:schemeClr val="accent3"/>
              </a:outerShdw>
            </a:effectLst>
          </p:spPr>
        </p:pic>
      </p:grpSp>
      <p:cxnSp>
        <p:nvCxnSpPr>
          <p:cNvPr id="566" name="Google Shape;566;p84"/>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567" name="Shape 567"/>
        <p:cNvGrpSpPr/>
        <p:nvPr/>
      </p:nvGrpSpPr>
      <p:grpSpPr>
        <a:xfrm>
          <a:off x="0" y="0"/>
          <a:ext cx="0" cy="0"/>
          <a:chOff x="0" y="0"/>
          <a:chExt cx="0" cy="0"/>
        </a:xfrm>
      </p:grpSpPr>
      <p:sp>
        <p:nvSpPr>
          <p:cNvPr id="568" name="Google Shape;568;p8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69" name="Google Shape;569;p85"/>
          <p:cNvSpPr txBox="1"/>
          <p:nvPr>
            <p:ph idx="1" type="subTitle"/>
          </p:nvPr>
        </p:nvSpPr>
        <p:spPr>
          <a:xfrm>
            <a:off x="1550624" y="1748900"/>
            <a:ext cx="2736000" cy="103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70" name="Google Shape;570;p85"/>
          <p:cNvSpPr txBox="1"/>
          <p:nvPr>
            <p:ph idx="2" type="subTitle"/>
          </p:nvPr>
        </p:nvSpPr>
        <p:spPr>
          <a:xfrm>
            <a:off x="5667945" y="1748900"/>
            <a:ext cx="2736000" cy="103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71" name="Google Shape;571;p85"/>
          <p:cNvSpPr txBox="1"/>
          <p:nvPr>
            <p:ph idx="3" type="subTitle"/>
          </p:nvPr>
        </p:nvSpPr>
        <p:spPr>
          <a:xfrm>
            <a:off x="1550624" y="3412900"/>
            <a:ext cx="2736000" cy="103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72" name="Google Shape;572;p85"/>
          <p:cNvSpPr txBox="1"/>
          <p:nvPr>
            <p:ph idx="4" type="subTitle"/>
          </p:nvPr>
        </p:nvSpPr>
        <p:spPr>
          <a:xfrm>
            <a:off x="5667945" y="3412900"/>
            <a:ext cx="2736000" cy="103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73" name="Google Shape;573;p85"/>
          <p:cNvSpPr txBox="1"/>
          <p:nvPr>
            <p:ph idx="5" type="subTitle"/>
          </p:nvPr>
        </p:nvSpPr>
        <p:spPr>
          <a:xfrm>
            <a:off x="1550625" y="1457450"/>
            <a:ext cx="2736000" cy="375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574" name="Google Shape;574;p85"/>
          <p:cNvSpPr txBox="1"/>
          <p:nvPr>
            <p:ph idx="6" type="subTitle"/>
          </p:nvPr>
        </p:nvSpPr>
        <p:spPr>
          <a:xfrm>
            <a:off x="1550625" y="3121425"/>
            <a:ext cx="2736000" cy="375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575" name="Google Shape;575;p85"/>
          <p:cNvSpPr txBox="1"/>
          <p:nvPr>
            <p:ph idx="7" type="subTitle"/>
          </p:nvPr>
        </p:nvSpPr>
        <p:spPr>
          <a:xfrm>
            <a:off x="5667914" y="1457450"/>
            <a:ext cx="2736000" cy="375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576" name="Google Shape;576;p85"/>
          <p:cNvSpPr txBox="1"/>
          <p:nvPr>
            <p:ph idx="8" type="subTitle"/>
          </p:nvPr>
        </p:nvSpPr>
        <p:spPr>
          <a:xfrm>
            <a:off x="5667914" y="3121425"/>
            <a:ext cx="2736000" cy="375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577" name="Google Shape;577;p85"/>
          <p:cNvGrpSpPr/>
          <p:nvPr/>
        </p:nvGrpSpPr>
        <p:grpSpPr>
          <a:xfrm>
            <a:off x="0" y="0"/>
            <a:ext cx="9144001" cy="3923299"/>
            <a:chOff x="0" y="0"/>
            <a:chExt cx="9144001" cy="3923299"/>
          </a:xfrm>
        </p:grpSpPr>
        <p:pic>
          <p:nvPicPr>
            <p:cNvPr id="578" name="Google Shape;578;p85"/>
            <p:cNvPicPr preferRelativeResize="0"/>
            <p:nvPr/>
          </p:nvPicPr>
          <p:blipFill rotWithShape="1">
            <a:blip r:embed="rId2">
              <a:alphaModFix/>
            </a:blip>
            <a:srcRect b="6576" l="0" r="65965" t="0"/>
            <a:stretch/>
          </p:blipFill>
          <p:spPr>
            <a:xfrm>
              <a:off x="8797650" y="1834250"/>
              <a:ext cx="346351" cy="2089049"/>
            </a:xfrm>
            <a:prstGeom prst="rect">
              <a:avLst/>
            </a:prstGeom>
            <a:noFill/>
            <a:ln>
              <a:noFill/>
            </a:ln>
            <a:effectLst>
              <a:outerShdw blurRad="285750" rotWithShape="0" algn="bl" dir="8220000" dist="133350">
                <a:schemeClr val="accent3"/>
              </a:outerShdw>
            </a:effectLst>
          </p:spPr>
        </p:pic>
        <p:pic>
          <p:nvPicPr>
            <p:cNvPr id="579" name="Google Shape;579;p85"/>
            <p:cNvPicPr preferRelativeResize="0"/>
            <p:nvPr/>
          </p:nvPicPr>
          <p:blipFill rotWithShape="1">
            <a:blip r:embed="rId3">
              <a:alphaModFix/>
            </a:blip>
            <a:srcRect b="26280" l="0" r="0" t="51423"/>
            <a:stretch/>
          </p:blipFill>
          <p:spPr>
            <a:xfrm>
              <a:off x="0" y="0"/>
              <a:ext cx="3181899" cy="375300"/>
            </a:xfrm>
            <a:prstGeom prst="rect">
              <a:avLst/>
            </a:prstGeom>
            <a:noFill/>
            <a:ln>
              <a:noFill/>
            </a:ln>
            <a:effectLst>
              <a:outerShdw blurRad="428625" rotWithShape="0" algn="bl" dir="2460000" dist="133350">
                <a:schemeClr val="accent3"/>
              </a:outerShdw>
            </a:effectLst>
          </p:spPr>
        </p:pic>
      </p:grpSp>
      <p:cxnSp>
        <p:nvCxnSpPr>
          <p:cNvPr id="580" name="Google Shape;580;p85"/>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581" name="Shape 581"/>
        <p:cNvGrpSpPr/>
        <p:nvPr/>
      </p:nvGrpSpPr>
      <p:grpSpPr>
        <a:xfrm>
          <a:off x="0" y="0"/>
          <a:ext cx="0" cy="0"/>
          <a:chOff x="0" y="0"/>
          <a:chExt cx="0" cy="0"/>
        </a:xfrm>
      </p:grpSpPr>
      <p:sp>
        <p:nvSpPr>
          <p:cNvPr id="582" name="Google Shape;582;p8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83" name="Google Shape;583;p86"/>
          <p:cNvSpPr txBox="1"/>
          <p:nvPr>
            <p:ph idx="1" type="subTitle"/>
          </p:nvPr>
        </p:nvSpPr>
        <p:spPr>
          <a:xfrm>
            <a:off x="1017326" y="1786350"/>
            <a:ext cx="1975200" cy="10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84" name="Google Shape;584;p86"/>
          <p:cNvSpPr txBox="1"/>
          <p:nvPr>
            <p:ph idx="2" type="subTitle"/>
          </p:nvPr>
        </p:nvSpPr>
        <p:spPr>
          <a:xfrm>
            <a:off x="3709511" y="1786359"/>
            <a:ext cx="1975200" cy="10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85" name="Google Shape;585;p86"/>
          <p:cNvSpPr txBox="1"/>
          <p:nvPr>
            <p:ph idx="3" type="subTitle"/>
          </p:nvPr>
        </p:nvSpPr>
        <p:spPr>
          <a:xfrm>
            <a:off x="1017326" y="3346400"/>
            <a:ext cx="1975200" cy="10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86" name="Google Shape;586;p86"/>
          <p:cNvSpPr txBox="1"/>
          <p:nvPr>
            <p:ph idx="4" type="subTitle"/>
          </p:nvPr>
        </p:nvSpPr>
        <p:spPr>
          <a:xfrm>
            <a:off x="3709499" y="3346400"/>
            <a:ext cx="1975200" cy="10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87" name="Google Shape;587;p86"/>
          <p:cNvSpPr txBox="1"/>
          <p:nvPr>
            <p:ph idx="5" type="subTitle"/>
          </p:nvPr>
        </p:nvSpPr>
        <p:spPr>
          <a:xfrm>
            <a:off x="6401672" y="1786359"/>
            <a:ext cx="1975200" cy="10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88" name="Google Shape;588;p86"/>
          <p:cNvSpPr txBox="1"/>
          <p:nvPr>
            <p:ph idx="6" type="subTitle"/>
          </p:nvPr>
        </p:nvSpPr>
        <p:spPr>
          <a:xfrm>
            <a:off x="6401672" y="3346400"/>
            <a:ext cx="1975200" cy="10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89" name="Google Shape;589;p86"/>
          <p:cNvSpPr txBox="1"/>
          <p:nvPr>
            <p:ph idx="7" type="subTitle"/>
          </p:nvPr>
        </p:nvSpPr>
        <p:spPr>
          <a:xfrm>
            <a:off x="1017326" y="1258579"/>
            <a:ext cx="1978200" cy="653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590" name="Google Shape;590;p86"/>
          <p:cNvSpPr txBox="1"/>
          <p:nvPr>
            <p:ph idx="8" type="subTitle"/>
          </p:nvPr>
        </p:nvSpPr>
        <p:spPr>
          <a:xfrm>
            <a:off x="3709511" y="1258588"/>
            <a:ext cx="1978200" cy="653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591" name="Google Shape;591;p86"/>
          <p:cNvSpPr txBox="1"/>
          <p:nvPr>
            <p:ph idx="9" type="subTitle"/>
          </p:nvPr>
        </p:nvSpPr>
        <p:spPr>
          <a:xfrm>
            <a:off x="6401672" y="1258588"/>
            <a:ext cx="1978200" cy="653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592" name="Google Shape;592;p86"/>
          <p:cNvSpPr txBox="1"/>
          <p:nvPr>
            <p:ph idx="13" type="subTitle"/>
          </p:nvPr>
        </p:nvSpPr>
        <p:spPr>
          <a:xfrm>
            <a:off x="1017326" y="2815504"/>
            <a:ext cx="1975200" cy="653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593" name="Google Shape;593;p86"/>
          <p:cNvSpPr txBox="1"/>
          <p:nvPr>
            <p:ph idx="14" type="subTitle"/>
          </p:nvPr>
        </p:nvSpPr>
        <p:spPr>
          <a:xfrm>
            <a:off x="3709511" y="2815504"/>
            <a:ext cx="1978200" cy="653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594" name="Google Shape;594;p86"/>
          <p:cNvSpPr txBox="1"/>
          <p:nvPr>
            <p:ph idx="15" type="subTitle"/>
          </p:nvPr>
        </p:nvSpPr>
        <p:spPr>
          <a:xfrm>
            <a:off x="6401672" y="2815504"/>
            <a:ext cx="1978200" cy="653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595" name="Google Shape;595;p86"/>
          <p:cNvGrpSpPr/>
          <p:nvPr/>
        </p:nvGrpSpPr>
        <p:grpSpPr>
          <a:xfrm>
            <a:off x="-12350" y="0"/>
            <a:ext cx="9176501" cy="3722113"/>
            <a:chOff x="-12350" y="0"/>
            <a:chExt cx="9176501" cy="3722113"/>
          </a:xfrm>
        </p:grpSpPr>
        <p:pic>
          <p:nvPicPr>
            <p:cNvPr id="596" name="Google Shape;596;p86"/>
            <p:cNvPicPr preferRelativeResize="0"/>
            <p:nvPr/>
          </p:nvPicPr>
          <p:blipFill rotWithShape="1">
            <a:blip r:embed="rId2">
              <a:alphaModFix/>
            </a:blip>
            <a:srcRect b="0" l="67243" r="16176" t="0"/>
            <a:stretch/>
          </p:blipFill>
          <p:spPr>
            <a:xfrm>
              <a:off x="-12350" y="1633085"/>
              <a:ext cx="346351" cy="2089028"/>
            </a:xfrm>
            <a:prstGeom prst="rect">
              <a:avLst/>
            </a:prstGeom>
            <a:noFill/>
            <a:ln>
              <a:noFill/>
            </a:ln>
            <a:effectLst>
              <a:outerShdw blurRad="428625" rotWithShape="0" algn="bl" dir="2460000" dist="133350">
                <a:schemeClr val="accent3"/>
              </a:outerShdw>
            </a:effectLst>
          </p:spPr>
        </p:pic>
        <p:pic>
          <p:nvPicPr>
            <p:cNvPr id="597" name="Google Shape;597;p86"/>
            <p:cNvPicPr preferRelativeResize="0"/>
            <p:nvPr/>
          </p:nvPicPr>
          <p:blipFill rotWithShape="1">
            <a:blip r:embed="rId3">
              <a:alphaModFix/>
            </a:blip>
            <a:srcRect b="15120" l="0" r="0" t="67791"/>
            <a:stretch/>
          </p:blipFill>
          <p:spPr>
            <a:xfrm>
              <a:off x="8817800" y="0"/>
              <a:ext cx="346351" cy="1258600"/>
            </a:xfrm>
            <a:prstGeom prst="rect">
              <a:avLst/>
            </a:prstGeom>
            <a:noFill/>
            <a:ln>
              <a:noFill/>
            </a:ln>
            <a:effectLst>
              <a:outerShdw blurRad="285750" rotWithShape="0" algn="bl" dir="8220000" dist="133350">
                <a:schemeClr val="accent3"/>
              </a:outerShdw>
            </a:effectLst>
          </p:spPr>
        </p:pic>
      </p:grpSp>
      <p:cxnSp>
        <p:nvCxnSpPr>
          <p:cNvPr id="598" name="Google Shape;598;p86"/>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_AND_BODY_1">
    <p:spTree>
      <p:nvGrpSpPr>
        <p:cNvPr id="599" name="Shape 599"/>
        <p:cNvGrpSpPr/>
        <p:nvPr/>
      </p:nvGrpSpPr>
      <p:grpSpPr>
        <a:xfrm>
          <a:off x="0" y="0"/>
          <a:ext cx="0" cy="0"/>
          <a:chOff x="0" y="0"/>
          <a:chExt cx="0" cy="0"/>
        </a:xfrm>
      </p:grpSpPr>
      <p:sp>
        <p:nvSpPr>
          <p:cNvPr id="600" name="Google Shape;600;p87"/>
          <p:cNvSpPr txBox="1"/>
          <p:nvPr>
            <p:ph type="title"/>
          </p:nvPr>
        </p:nvSpPr>
        <p:spPr>
          <a:xfrm>
            <a:off x="1170425" y="1052150"/>
            <a:ext cx="3401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01" name="Google Shape;601;p87"/>
          <p:cNvSpPr txBox="1"/>
          <p:nvPr>
            <p:ph idx="1" type="body"/>
          </p:nvPr>
        </p:nvSpPr>
        <p:spPr>
          <a:xfrm>
            <a:off x="1170425" y="1595575"/>
            <a:ext cx="3401700" cy="24708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cxnSp>
        <p:nvCxnSpPr>
          <p:cNvPr id="602" name="Google Shape;602;p87"/>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pic>
        <p:nvPicPr>
          <p:cNvPr id="603" name="Google Shape;603;p87"/>
          <p:cNvPicPr preferRelativeResize="0"/>
          <p:nvPr/>
        </p:nvPicPr>
        <p:blipFill rotWithShape="1">
          <a:blip r:embed="rId2">
            <a:alphaModFix/>
          </a:blip>
          <a:srcRect b="44976" l="74376" r="9044" t="44976"/>
          <a:stretch/>
        </p:blipFill>
        <p:spPr>
          <a:xfrm>
            <a:off x="0" y="0"/>
            <a:ext cx="3181899" cy="375300"/>
          </a:xfrm>
          <a:prstGeom prst="rect">
            <a:avLst/>
          </a:prstGeom>
          <a:noFill/>
          <a:ln>
            <a:noFill/>
          </a:ln>
          <a:effectLst>
            <a:outerShdw blurRad="428625" rotWithShape="0" algn="bl" dir="2460000" dist="133350">
              <a:schemeClr val="accent3"/>
            </a:outerShdw>
          </a:effectLst>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604" name="Shape 604"/>
        <p:cNvGrpSpPr/>
        <p:nvPr/>
      </p:nvGrpSpPr>
      <p:grpSpPr>
        <a:xfrm>
          <a:off x="0" y="0"/>
          <a:ext cx="0" cy="0"/>
          <a:chOff x="0" y="0"/>
          <a:chExt cx="0" cy="0"/>
        </a:xfrm>
      </p:grpSpPr>
      <p:sp>
        <p:nvSpPr>
          <p:cNvPr id="605" name="Google Shape;605;p88"/>
          <p:cNvSpPr txBox="1"/>
          <p:nvPr>
            <p:ph hasCustomPrompt="1" type="title"/>
          </p:nvPr>
        </p:nvSpPr>
        <p:spPr>
          <a:xfrm>
            <a:off x="5004849" y="2024400"/>
            <a:ext cx="31890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606" name="Google Shape;606;p88"/>
          <p:cNvSpPr txBox="1"/>
          <p:nvPr>
            <p:ph idx="1" type="subTitle"/>
          </p:nvPr>
        </p:nvSpPr>
        <p:spPr>
          <a:xfrm>
            <a:off x="5004849" y="2646798"/>
            <a:ext cx="3189000" cy="33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607" name="Google Shape;607;p88"/>
          <p:cNvSpPr txBox="1"/>
          <p:nvPr>
            <p:ph hasCustomPrompt="1" idx="2" type="title"/>
          </p:nvPr>
        </p:nvSpPr>
        <p:spPr>
          <a:xfrm>
            <a:off x="5004849" y="768050"/>
            <a:ext cx="31890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608" name="Google Shape;608;p88"/>
          <p:cNvSpPr txBox="1"/>
          <p:nvPr>
            <p:ph idx="3" type="subTitle"/>
          </p:nvPr>
        </p:nvSpPr>
        <p:spPr>
          <a:xfrm>
            <a:off x="5004849" y="1390597"/>
            <a:ext cx="3189000" cy="33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609" name="Google Shape;609;p88"/>
          <p:cNvSpPr txBox="1"/>
          <p:nvPr>
            <p:ph hasCustomPrompt="1" idx="4" type="title"/>
          </p:nvPr>
        </p:nvSpPr>
        <p:spPr>
          <a:xfrm>
            <a:off x="5004849" y="3280750"/>
            <a:ext cx="31890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610" name="Google Shape;610;p88"/>
          <p:cNvSpPr txBox="1"/>
          <p:nvPr>
            <p:ph idx="5" type="subTitle"/>
          </p:nvPr>
        </p:nvSpPr>
        <p:spPr>
          <a:xfrm>
            <a:off x="5004849" y="3903000"/>
            <a:ext cx="3189000" cy="33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611" name="Google Shape;611;p88"/>
          <p:cNvSpPr/>
          <p:nvPr>
            <p:ph idx="6" type="pic"/>
          </p:nvPr>
        </p:nvSpPr>
        <p:spPr>
          <a:xfrm>
            <a:off x="1151725" y="768075"/>
            <a:ext cx="2681700" cy="3455100"/>
          </a:xfrm>
          <a:prstGeom prst="rect">
            <a:avLst/>
          </a:prstGeom>
          <a:noFill/>
          <a:ln>
            <a:noFill/>
          </a:ln>
        </p:spPr>
      </p:sp>
      <p:pic>
        <p:nvPicPr>
          <p:cNvPr id="612" name="Google Shape;612;p88"/>
          <p:cNvPicPr preferRelativeResize="0"/>
          <p:nvPr/>
        </p:nvPicPr>
        <p:blipFill rotWithShape="1">
          <a:blip r:embed="rId2">
            <a:alphaModFix/>
          </a:blip>
          <a:srcRect b="3516" l="0" r="0" t="79394"/>
          <a:stretch/>
        </p:blipFill>
        <p:spPr>
          <a:xfrm>
            <a:off x="7438574" y="0"/>
            <a:ext cx="1705425" cy="370324"/>
          </a:xfrm>
          <a:prstGeom prst="rect">
            <a:avLst/>
          </a:prstGeom>
          <a:noFill/>
          <a:ln>
            <a:noFill/>
          </a:ln>
          <a:effectLst>
            <a:outerShdw blurRad="285750" rotWithShape="0" algn="bl" dir="8220000" dist="133350">
              <a:schemeClr val="accent3"/>
            </a:outerShdw>
          </a:effectLst>
        </p:spPr>
      </p:pic>
      <p:cxnSp>
        <p:nvCxnSpPr>
          <p:cNvPr id="613" name="Google Shape;613;p88"/>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14" name="Shape 614"/>
        <p:cNvGrpSpPr/>
        <p:nvPr/>
      </p:nvGrpSpPr>
      <p:grpSpPr>
        <a:xfrm>
          <a:off x="0" y="0"/>
          <a:ext cx="0" cy="0"/>
          <a:chOff x="0" y="0"/>
          <a:chExt cx="0" cy="0"/>
        </a:xfrm>
      </p:grpSpPr>
      <p:sp>
        <p:nvSpPr>
          <p:cNvPr id="615" name="Google Shape;615;p8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616" name="Google Shape;616;p89"/>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grpSp>
        <p:nvGrpSpPr>
          <p:cNvPr id="617" name="Google Shape;617;p89"/>
          <p:cNvGrpSpPr/>
          <p:nvPr/>
        </p:nvGrpSpPr>
        <p:grpSpPr>
          <a:xfrm>
            <a:off x="0" y="0"/>
            <a:ext cx="9144000" cy="3936375"/>
            <a:chOff x="0" y="0"/>
            <a:chExt cx="9144000" cy="3936375"/>
          </a:xfrm>
        </p:grpSpPr>
        <p:pic>
          <p:nvPicPr>
            <p:cNvPr id="618" name="Google Shape;618;p89"/>
            <p:cNvPicPr preferRelativeResize="0"/>
            <p:nvPr/>
          </p:nvPicPr>
          <p:blipFill rotWithShape="1">
            <a:blip r:embed="rId2">
              <a:alphaModFix/>
            </a:blip>
            <a:srcRect b="18930" l="0" r="0" t="71979"/>
            <a:stretch/>
          </p:blipFill>
          <p:spPr>
            <a:xfrm flipH="1">
              <a:off x="0" y="0"/>
              <a:ext cx="2585350" cy="235024"/>
            </a:xfrm>
            <a:prstGeom prst="rect">
              <a:avLst/>
            </a:prstGeom>
            <a:noFill/>
            <a:ln>
              <a:noFill/>
            </a:ln>
            <a:effectLst>
              <a:outerShdw blurRad="285750" rotWithShape="0" algn="bl" dir="2460000" dist="133350">
                <a:schemeClr val="accent3"/>
              </a:outerShdw>
            </a:effectLst>
          </p:spPr>
        </p:pic>
        <p:pic>
          <p:nvPicPr>
            <p:cNvPr id="619" name="Google Shape;619;p89"/>
            <p:cNvPicPr preferRelativeResize="0"/>
            <p:nvPr/>
          </p:nvPicPr>
          <p:blipFill rotWithShape="1">
            <a:blip r:embed="rId2">
              <a:alphaModFix/>
            </a:blip>
            <a:srcRect b="0" l="85658" r="1361" t="0"/>
            <a:stretch/>
          </p:blipFill>
          <p:spPr>
            <a:xfrm>
              <a:off x="8862450" y="1767225"/>
              <a:ext cx="281551" cy="2169150"/>
            </a:xfrm>
            <a:prstGeom prst="rect">
              <a:avLst/>
            </a:prstGeom>
            <a:noFill/>
            <a:ln>
              <a:noFill/>
            </a:ln>
            <a:effectLst>
              <a:outerShdw blurRad="285750" rotWithShape="0" algn="bl" dir="8220000" dist="133350">
                <a:schemeClr val="accent3"/>
              </a:outerShdw>
            </a:effectLst>
          </p:spPr>
        </p:pic>
      </p:gr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620" name="Shape 620"/>
        <p:cNvGrpSpPr/>
        <p:nvPr/>
      </p:nvGrpSpPr>
      <p:grpSpPr>
        <a:xfrm>
          <a:off x="0" y="0"/>
          <a:ext cx="0" cy="0"/>
          <a:chOff x="0" y="0"/>
          <a:chExt cx="0" cy="0"/>
        </a:xfrm>
      </p:grpSpPr>
      <p:sp>
        <p:nvSpPr>
          <p:cNvPr id="621" name="Google Shape;621;p9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622" name="Google Shape;622;p90"/>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grpSp>
        <p:nvGrpSpPr>
          <p:cNvPr id="623" name="Google Shape;623;p90"/>
          <p:cNvGrpSpPr/>
          <p:nvPr/>
        </p:nvGrpSpPr>
        <p:grpSpPr>
          <a:xfrm>
            <a:off x="0" y="0"/>
            <a:ext cx="9143999" cy="5143499"/>
            <a:chOff x="0" y="0"/>
            <a:chExt cx="9143999" cy="5143499"/>
          </a:xfrm>
        </p:grpSpPr>
        <p:pic>
          <p:nvPicPr>
            <p:cNvPr id="624" name="Google Shape;624;p90"/>
            <p:cNvPicPr preferRelativeResize="0"/>
            <p:nvPr/>
          </p:nvPicPr>
          <p:blipFill rotWithShape="1">
            <a:blip r:embed="rId2">
              <a:alphaModFix/>
            </a:blip>
            <a:srcRect b="71349" l="0" r="0" t="5470"/>
            <a:stretch/>
          </p:blipFill>
          <p:spPr>
            <a:xfrm>
              <a:off x="7524725" y="0"/>
              <a:ext cx="1619274" cy="375351"/>
            </a:xfrm>
            <a:prstGeom prst="rect">
              <a:avLst/>
            </a:prstGeom>
            <a:noFill/>
            <a:ln>
              <a:noFill/>
            </a:ln>
            <a:effectLst>
              <a:outerShdw blurRad="285750" rotWithShape="0" algn="bl" dir="8220000" dist="133350">
                <a:schemeClr val="accent3"/>
              </a:outerShdw>
            </a:effectLst>
          </p:spPr>
        </p:pic>
        <p:pic>
          <p:nvPicPr>
            <p:cNvPr id="625" name="Google Shape;625;p90"/>
            <p:cNvPicPr preferRelativeResize="0"/>
            <p:nvPr/>
          </p:nvPicPr>
          <p:blipFill rotWithShape="1">
            <a:blip r:embed="rId2">
              <a:alphaModFix/>
            </a:blip>
            <a:srcRect b="0" l="17732" r="68790" t="0"/>
            <a:stretch/>
          </p:blipFill>
          <p:spPr>
            <a:xfrm>
              <a:off x="0" y="3054450"/>
              <a:ext cx="281551" cy="2089049"/>
            </a:xfrm>
            <a:prstGeom prst="rect">
              <a:avLst/>
            </a:prstGeom>
            <a:noFill/>
            <a:ln>
              <a:noFill/>
            </a:ln>
            <a:effectLst>
              <a:outerShdw blurRad="428625" rotWithShape="0" algn="bl" dir="2460000" dist="133350">
                <a:schemeClr val="accent3"/>
              </a:outerShdw>
            </a:effectLst>
          </p:spPr>
        </p:pic>
      </p:gr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626" name="Shape 626"/>
        <p:cNvGrpSpPr/>
        <p:nvPr/>
      </p:nvGrpSpPr>
      <p:grpSpPr>
        <a:xfrm>
          <a:off x="0" y="0"/>
          <a:ext cx="0" cy="0"/>
          <a:chOff x="0" y="0"/>
          <a:chExt cx="0" cy="0"/>
        </a:xfrm>
      </p:grpSpPr>
      <p:sp>
        <p:nvSpPr>
          <p:cNvPr id="627" name="Google Shape;627;p9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628" name="Google Shape;628;p91"/>
          <p:cNvGrpSpPr/>
          <p:nvPr/>
        </p:nvGrpSpPr>
        <p:grpSpPr>
          <a:xfrm>
            <a:off x="0" y="0"/>
            <a:ext cx="9144001" cy="4182599"/>
            <a:chOff x="0" y="0"/>
            <a:chExt cx="9144001" cy="4182599"/>
          </a:xfrm>
        </p:grpSpPr>
        <p:pic>
          <p:nvPicPr>
            <p:cNvPr id="629" name="Google Shape;629;p91"/>
            <p:cNvPicPr preferRelativeResize="0"/>
            <p:nvPr/>
          </p:nvPicPr>
          <p:blipFill rotWithShape="1">
            <a:blip r:embed="rId2">
              <a:alphaModFix/>
            </a:blip>
            <a:srcRect b="0" l="9309" r="55614" t="0"/>
            <a:stretch/>
          </p:blipFill>
          <p:spPr>
            <a:xfrm>
              <a:off x="8797650" y="1270225"/>
              <a:ext cx="346351" cy="2912374"/>
            </a:xfrm>
            <a:prstGeom prst="rect">
              <a:avLst/>
            </a:prstGeom>
            <a:noFill/>
            <a:ln>
              <a:noFill/>
            </a:ln>
            <a:effectLst>
              <a:outerShdw blurRad="285750" rotWithShape="0" algn="bl" dir="8220000" dist="133350">
                <a:schemeClr val="accent3"/>
              </a:outerShdw>
            </a:effectLst>
          </p:spPr>
        </p:pic>
        <p:pic>
          <p:nvPicPr>
            <p:cNvPr id="630" name="Google Shape;630;p91"/>
            <p:cNvPicPr preferRelativeResize="0"/>
            <p:nvPr/>
          </p:nvPicPr>
          <p:blipFill rotWithShape="1">
            <a:blip r:embed="rId3">
              <a:alphaModFix/>
            </a:blip>
            <a:srcRect b="60989" l="1444" r="22533" t="13894"/>
            <a:stretch/>
          </p:blipFill>
          <p:spPr>
            <a:xfrm>
              <a:off x="0" y="0"/>
              <a:ext cx="3181899" cy="375300"/>
            </a:xfrm>
            <a:prstGeom prst="rect">
              <a:avLst/>
            </a:prstGeom>
            <a:noFill/>
            <a:ln>
              <a:noFill/>
            </a:ln>
            <a:effectLst>
              <a:outerShdw blurRad="428625" rotWithShape="0" algn="bl" dir="2460000" dist="133350">
                <a:schemeClr val="accent3"/>
              </a:outerShdw>
            </a:effectLst>
          </p:spPr>
        </p:pic>
      </p:grpSp>
      <p:cxnSp>
        <p:nvCxnSpPr>
          <p:cNvPr id="631" name="Google Shape;631;p91"/>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632" name="Shape 632"/>
        <p:cNvGrpSpPr/>
        <p:nvPr/>
      </p:nvGrpSpPr>
      <p:grpSpPr>
        <a:xfrm>
          <a:off x="0" y="0"/>
          <a:ext cx="0" cy="0"/>
          <a:chOff x="0" y="0"/>
          <a:chExt cx="0" cy="0"/>
        </a:xfrm>
      </p:grpSpPr>
      <p:sp>
        <p:nvSpPr>
          <p:cNvPr id="633" name="Google Shape;633;p9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634" name="Google Shape;634;p92"/>
          <p:cNvGrpSpPr/>
          <p:nvPr/>
        </p:nvGrpSpPr>
        <p:grpSpPr>
          <a:xfrm>
            <a:off x="0" y="-4975"/>
            <a:ext cx="9146324" cy="3721325"/>
            <a:chOff x="0" y="-4975"/>
            <a:chExt cx="9146324" cy="3721325"/>
          </a:xfrm>
        </p:grpSpPr>
        <p:pic>
          <p:nvPicPr>
            <p:cNvPr id="635" name="Google Shape;635;p92"/>
            <p:cNvPicPr preferRelativeResize="0"/>
            <p:nvPr/>
          </p:nvPicPr>
          <p:blipFill rotWithShape="1">
            <a:blip r:embed="rId2">
              <a:alphaModFix/>
            </a:blip>
            <a:srcRect b="0" l="67243" r="16176" t="0"/>
            <a:stretch/>
          </p:blipFill>
          <p:spPr>
            <a:xfrm>
              <a:off x="0" y="1627300"/>
              <a:ext cx="286999" cy="2089049"/>
            </a:xfrm>
            <a:prstGeom prst="rect">
              <a:avLst/>
            </a:prstGeom>
            <a:noFill/>
            <a:ln>
              <a:noFill/>
            </a:ln>
            <a:effectLst>
              <a:outerShdw blurRad="428625" rotWithShape="0" algn="bl" dir="2460000" dist="133350">
                <a:schemeClr val="accent3"/>
              </a:outerShdw>
            </a:effectLst>
          </p:spPr>
        </p:pic>
        <p:pic>
          <p:nvPicPr>
            <p:cNvPr id="636" name="Google Shape;636;p92"/>
            <p:cNvPicPr preferRelativeResize="0"/>
            <p:nvPr/>
          </p:nvPicPr>
          <p:blipFill rotWithShape="1">
            <a:blip r:embed="rId3">
              <a:alphaModFix/>
            </a:blip>
            <a:srcRect b="7701" l="0" r="0" t="75209"/>
            <a:stretch/>
          </p:blipFill>
          <p:spPr>
            <a:xfrm>
              <a:off x="5964425" y="-4975"/>
              <a:ext cx="3181899" cy="375300"/>
            </a:xfrm>
            <a:prstGeom prst="rect">
              <a:avLst/>
            </a:prstGeom>
            <a:noFill/>
            <a:ln>
              <a:noFill/>
            </a:ln>
            <a:effectLst>
              <a:outerShdw blurRad="285750" rotWithShape="0" algn="bl" dir="8220000" dist="133350">
                <a:schemeClr val="accent3"/>
              </a:outerShdw>
            </a:effectLst>
          </p:spPr>
        </p:pic>
      </p:grpSp>
      <p:cxnSp>
        <p:nvCxnSpPr>
          <p:cNvPr id="637" name="Google Shape;637;p92"/>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638" name="Shape 638"/>
        <p:cNvGrpSpPr/>
        <p:nvPr/>
      </p:nvGrpSpPr>
      <p:grpSpPr>
        <a:xfrm>
          <a:off x="0" y="0"/>
          <a:ext cx="0" cy="0"/>
          <a:chOff x="0" y="0"/>
          <a:chExt cx="0" cy="0"/>
        </a:xfrm>
      </p:grpSpPr>
      <p:sp>
        <p:nvSpPr>
          <p:cNvPr id="639" name="Google Shape;639;p9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640" name="Google Shape;640;p93"/>
          <p:cNvPicPr preferRelativeResize="0"/>
          <p:nvPr/>
        </p:nvPicPr>
        <p:blipFill rotWithShape="1">
          <a:blip r:embed="rId2">
            <a:alphaModFix/>
          </a:blip>
          <a:srcRect b="15120" l="0" r="0" t="67791"/>
          <a:stretch/>
        </p:blipFill>
        <p:spPr>
          <a:xfrm>
            <a:off x="8797650" y="1958200"/>
            <a:ext cx="346351" cy="2089049"/>
          </a:xfrm>
          <a:prstGeom prst="rect">
            <a:avLst/>
          </a:prstGeom>
          <a:noFill/>
          <a:ln>
            <a:noFill/>
          </a:ln>
          <a:effectLst>
            <a:outerShdw blurRad="285750" rotWithShape="0" algn="bl" dir="8220000" dist="133350">
              <a:schemeClr val="accent3"/>
            </a:outerShdw>
          </a:effectLst>
        </p:spPr>
      </p:pic>
      <p:pic>
        <p:nvPicPr>
          <p:cNvPr id="641" name="Google Shape;641;p93"/>
          <p:cNvPicPr preferRelativeResize="0"/>
          <p:nvPr/>
        </p:nvPicPr>
        <p:blipFill rotWithShape="1">
          <a:blip r:embed="rId3">
            <a:alphaModFix/>
          </a:blip>
          <a:srcRect b="0" l="0" r="0" t="74362"/>
          <a:stretch/>
        </p:blipFill>
        <p:spPr>
          <a:xfrm>
            <a:off x="0" y="0"/>
            <a:ext cx="2706299" cy="375300"/>
          </a:xfrm>
          <a:prstGeom prst="rect">
            <a:avLst/>
          </a:prstGeom>
          <a:noFill/>
          <a:ln>
            <a:noFill/>
          </a:ln>
          <a:effectLst>
            <a:outerShdw blurRad="428625" rotWithShape="0" algn="bl" dir="2460000" dist="133350">
              <a:schemeClr val="accent3"/>
            </a:outerShdw>
          </a:effectLst>
        </p:spPr>
      </p:pic>
      <p:cxnSp>
        <p:nvCxnSpPr>
          <p:cNvPr id="642" name="Google Shape;642;p93"/>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6">
    <p:spTree>
      <p:nvGrpSpPr>
        <p:cNvPr id="643" name="Shape 643"/>
        <p:cNvGrpSpPr/>
        <p:nvPr/>
      </p:nvGrpSpPr>
      <p:grpSpPr>
        <a:xfrm>
          <a:off x="0" y="0"/>
          <a:ext cx="0" cy="0"/>
          <a:chOff x="0" y="0"/>
          <a:chExt cx="0" cy="0"/>
        </a:xfrm>
      </p:grpSpPr>
      <p:sp>
        <p:nvSpPr>
          <p:cNvPr id="644" name="Google Shape;644;p9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645" name="Google Shape;645;p94"/>
          <p:cNvGrpSpPr/>
          <p:nvPr/>
        </p:nvGrpSpPr>
        <p:grpSpPr>
          <a:xfrm>
            <a:off x="0" y="0"/>
            <a:ext cx="9172851" cy="4288087"/>
            <a:chOff x="0" y="0"/>
            <a:chExt cx="9172851" cy="4288087"/>
          </a:xfrm>
        </p:grpSpPr>
        <p:pic>
          <p:nvPicPr>
            <p:cNvPr id="646" name="Google Shape;646;p94"/>
            <p:cNvPicPr preferRelativeResize="0"/>
            <p:nvPr/>
          </p:nvPicPr>
          <p:blipFill rotWithShape="1">
            <a:blip r:embed="rId2">
              <a:alphaModFix/>
            </a:blip>
            <a:srcRect b="0" l="67243" r="16176" t="0"/>
            <a:stretch/>
          </p:blipFill>
          <p:spPr>
            <a:xfrm>
              <a:off x="0" y="1624113"/>
              <a:ext cx="281551" cy="2663974"/>
            </a:xfrm>
            <a:prstGeom prst="rect">
              <a:avLst/>
            </a:prstGeom>
            <a:noFill/>
            <a:ln>
              <a:noFill/>
            </a:ln>
            <a:effectLst>
              <a:outerShdw blurRad="428625" rotWithShape="0" algn="bl" dir="2460000" dist="133350">
                <a:schemeClr val="accent3"/>
              </a:outerShdw>
            </a:effectLst>
          </p:spPr>
        </p:pic>
        <p:pic>
          <p:nvPicPr>
            <p:cNvPr id="647" name="Google Shape;647;p94"/>
            <p:cNvPicPr preferRelativeResize="0"/>
            <p:nvPr/>
          </p:nvPicPr>
          <p:blipFill rotWithShape="1">
            <a:blip r:embed="rId3">
              <a:alphaModFix/>
            </a:blip>
            <a:srcRect b="15120" l="0" r="0" t="67791"/>
            <a:stretch/>
          </p:blipFill>
          <p:spPr>
            <a:xfrm>
              <a:off x="8826500" y="0"/>
              <a:ext cx="346351" cy="1096799"/>
            </a:xfrm>
            <a:prstGeom prst="rect">
              <a:avLst/>
            </a:prstGeom>
            <a:noFill/>
            <a:ln>
              <a:noFill/>
            </a:ln>
            <a:effectLst>
              <a:outerShdw blurRad="285750" rotWithShape="0" algn="bl" dir="8220000" dist="133350">
                <a:schemeClr val="accent3"/>
              </a:outerShdw>
            </a:effectLst>
          </p:spPr>
        </p:pic>
      </p:grpSp>
      <p:cxnSp>
        <p:nvCxnSpPr>
          <p:cNvPr id="648" name="Google Shape;648;p94"/>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7">
    <p:spTree>
      <p:nvGrpSpPr>
        <p:cNvPr id="649" name="Shape 649"/>
        <p:cNvGrpSpPr/>
        <p:nvPr/>
      </p:nvGrpSpPr>
      <p:grpSpPr>
        <a:xfrm>
          <a:off x="0" y="0"/>
          <a:ext cx="0" cy="0"/>
          <a:chOff x="0" y="0"/>
          <a:chExt cx="0" cy="0"/>
        </a:xfrm>
      </p:grpSpPr>
      <p:sp>
        <p:nvSpPr>
          <p:cNvPr id="650" name="Google Shape;650;p9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651" name="Google Shape;651;p95"/>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pic>
        <p:nvPicPr>
          <p:cNvPr id="652" name="Google Shape;652;p95"/>
          <p:cNvPicPr preferRelativeResize="0"/>
          <p:nvPr/>
        </p:nvPicPr>
        <p:blipFill rotWithShape="1">
          <a:blip r:embed="rId2">
            <a:alphaModFix/>
          </a:blip>
          <a:srcRect b="0" l="0" r="0" t="75369"/>
          <a:stretch/>
        </p:blipFill>
        <p:spPr>
          <a:xfrm>
            <a:off x="5962100" y="-4975"/>
            <a:ext cx="3181899" cy="375300"/>
          </a:xfrm>
          <a:prstGeom prst="rect">
            <a:avLst/>
          </a:prstGeom>
          <a:noFill/>
          <a:ln>
            <a:noFill/>
          </a:ln>
          <a:effectLst>
            <a:outerShdw blurRad="285750" rotWithShape="0" algn="bl" dir="8220000" dist="133350">
              <a:schemeClr val="accent3"/>
            </a:outerShdw>
          </a:effectLst>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TITLE_ONLY_8">
    <p:spTree>
      <p:nvGrpSpPr>
        <p:cNvPr id="653" name="Shape 653"/>
        <p:cNvGrpSpPr/>
        <p:nvPr/>
      </p:nvGrpSpPr>
      <p:grpSpPr>
        <a:xfrm>
          <a:off x="0" y="0"/>
          <a:ext cx="0" cy="0"/>
          <a:chOff x="0" y="0"/>
          <a:chExt cx="0" cy="0"/>
        </a:xfrm>
      </p:grpSpPr>
      <p:sp>
        <p:nvSpPr>
          <p:cNvPr id="654" name="Google Shape;654;p9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655" name="Google Shape;655;p96"/>
          <p:cNvPicPr preferRelativeResize="0"/>
          <p:nvPr/>
        </p:nvPicPr>
        <p:blipFill rotWithShape="1">
          <a:blip r:embed="rId2">
            <a:alphaModFix/>
          </a:blip>
          <a:srcRect b="23737" l="9778" r="3536" t="23732"/>
          <a:stretch/>
        </p:blipFill>
        <p:spPr>
          <a:xfrm>
            <a:off x="0" y="0"/>
            <a:ext cx="3181899" cy="375300"/>
          </a:xfrm>
          <a:prstGeom prst="rect">
            <a:avLst/>
          </a:prstGeom>
          <a:noFill/>
          <a:ln>
            <a:noFill/>
          </a:ln>
          <a:effectLst>
            <a:outerShdw blurRad="428625" rotWithShape="0" algn="bl" dir="2460000" dist="133350">
              <a:schemeClr val="accent3"/>
            </a:outerShdw>
          </a:effectLst>
        </p:spPr>
      </p:pic>
      <p:cxnSp>
        <p:nvCxnSpPr>
          <p:cNvPr id="656" name="Google Shape;656;p96"/>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657" name="Shape 657"/>
        <p:cNvGrpSpPr/>
        <p:nvPr/>
      </p:nvGrpSpPr>
      <p:grpSpPr>
        <a:xfrm>
          <a:off x="0" y="0"/>
          <a:ext cx="0" cy="0"/>
          <a:chOff x="0" y="0"/>
          <a:chExt cx="0" cy="0"/>
        </a:xfrm>
      </p:grpSpPr>
      <p:sp>
        <p:nvSpPr>
          <p:cNvPr id="658" name="Google Shape;658;p97"/>
          <p:cNvSpPr txBox="1"/>
          <p:nvPr>
            <p:ph type="title"/>
          </p:nvPr>
        </p:nvSpPr>
        <p:spPr>
          <a:xfrm>
            <a:off x="4878200" y="2562800"/>
            <a:ext cx="3544200" cy="1058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6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59" name="Google Shape;659;p97"/>
          <p:cNvSpPr txBox="1"/>
          <p:nvPr>
            <p:ph idx="1" type="subTitle"/>
          </p:nvPr>
        </p:nvSpPr>
        <p:spPr>
          <a:xfrm>
            <a:off x="4878200" y="3469100"/>
            <a:ext cx="3544200" cy="105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cxnSp>
        <p:nvCxnSpPr>
          <p:cNvPr id="660" name="Google Shape;660;p97"/>
          <p:cNvCxnSpPr/>
          <p:nvPr/>
        </p:nvCxnSpPr>
        <p:spPr>
          <a:xfrm>
            <a:off x="2445125" y="4774850"/>
            <a:ext cx="6007800" cy="0"/>
          </a:xfrm>
          <a:prstGeom prst="straightConnector1">
            <a:avLst/>
          </a:prstGeom>
          <a:noFill/>
          <a:ln cap="flat" cmpd="sng" w="9525">
            <a:solidFill>
              <a:schemeClr val="dk1"/>
            </a:solidFill>
            <a:prstDash val="solid"/>
            <a:round/>
            <a:headEnd len="med" w="med" type="none"/>
            <a:tailEnd len="med" w="med" type="none"/>
          </a:ln>
        </p:spPr>
      </p:cxnSp>
      <p:sp>
        <p:nvSpPr>
          <p:cNvPr id="661" name="Google Shape;661;p97"/>
          <p:cNvSpPr txBox="1"/>
          <p:nvPr/>
        </p:nvSpPr>
        <p:spPr>
          <a:xfrm>
            <a:off x="1018025" y="539500"/>
            <a:ext cx="2674800" cy="92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Roboto"/>
                <a:ea typeface="Roboto"/>
                <a:cs typeface="Roboto"/>
                <a:sym typeface="Roboto"/>
              </a:rPr>
              <a:t>CREDITS:</a:t>
            </a:r>
            <a:r>
              <a:rPr lang="en" sz="1200">
                <a:solidFill>
                  <a:schemeClr val="dk1"/>
                </a:solidFill>
                <a:latin typeface="Roboto"/>
                <a:ea typeface="Roboto"/>
                <a:cs typeface="Roboto"/>
                <a:sym typeface="Roboto"/>
              </a:rPr>
              <a:t> This presentation template was created by </a:t>
            </a:r>
            <a:r>
              <a:rPr b="1" lang="en" sz="1200" u="sng">
                <a:solidFill>
                  <a:schemeClr val="hlink"/>
                </a:solidFill>
                <a:latin typeface="Roboto"/>
                <a:ea typeface="Roboto"/>
                <a:cs typeface="Roboto"/>
                <a:sym typeface="Roboto"/>
                <a:hlinkClick r:id="rId2"/>
              </a:rPr>
              <a:t>Slidesgo</a:t>
            </a:r>
            <a:r>
              <a:rPr lang="en" sz="1200">
                <a:solidFill>
                  <a:schemeClr val="dk1"/>
                </a:solidFill>
                <a:latin typeface="Roboto"/>
                <a:ea typeface="Roboto"/>
                <a:cs typeface="Roboto"/>
                <a:sym typeface="Roboto"/>
              </a:rPr>
              <a:t>, and includes icons by </a:t>
            </a:r>
            <a:r>
              <a:rPr b="1" lang="en" sz="1200" u="sng">
                <a:solidFill>
                  <a:schemeClr val="dk1"/>
                </a:solidFill>
                <a:latin typeface="Roboto"/>
                <a:ea typeface="Roboto"/>
                <a:cs typeface="Roboto"/>
                <a:sym typeface="Roboto"/>
                <a:hlinkClick r:id="rId3">
                  <a:extLst>
                    <a:ext uri="{A12FA001-AC4F-418D-AE19-62706E023703}">
                      <ahyp:hlinkClr val="tx"/>
                    </a:ext>
                  </a:extLst>
                </a:hlinkClick>
              </a:rPr>
              <a:t>Flaticon</a:t>
            </a:r>
            <a:r>
              <a:rPr lang="en" sz="1200">
                <a:solidFill>
                  <a:schemeClr val="dk1"/>
                </a:solidFill>
                <a:latin typeface="Roboto"/>
                <a:ea typeface="Roboto"/>
                <a:cs typeface="Roboto"/>
                <a:sym typeface="Roboto"/>
              </a:rPr>
              <a:t>, and infographics &amp; images by </a:t>
            </a:r>
            <a:r>
              <a:rPr b="1" lang="en" sz="1200" u="sng">
                <a:solidFill>
                  <a:schemeClr val="dk1"/>
                </a:solidFill>
                <a:latin typeface="Roboto"/>
                <a:ea typeface="Roboto"/>
                <a:cs typeface="Roboto"/>
                <a:sym typeface="Roboto"/>
                <a:hlinkClick r:id="rId4">
                  <a:extLst>
                    <a:ext uri="{A12FA001-AC4F-418D-AE19-62706E023703}">
                      <ahyp:hlinkClr val="tx"/>
                    </a:ext>
                  </a:extLst>
                </a:hlinkClick>
              </a:rPr>
              <a:t>Freepik</a:t>
            </a:r>
            <a:r>
              <a:rPr lang="en" sz="1200" u="sng">
                <a:solidFill>
                  <a:schemeClr val="dk1"/>
                </a:solidFill>
                <a:latin typeface="Roboto"/>
                <a:ea typeface="Roboto"/>
                <a:cs typeface="Roboto"/>
                <a:sym typeface="Roboto"/>
              </a:rPr>
              <a:t> </a:t>
            </a:r>
            <a:endParaRPr b="1" sz="1200" u="sng">
              <a:solidFill>
                <a:schemeClr val="dk1"/>
              </a:solidFill>
              <a:latin typeface="Roboto"/>
              <a:ea typeface="Roboto"/>
              <a:cs typeface="Roboto"/>
              <a:sym typeface="Roboto"/>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662" name="Shape 662"/>
        <p:cNvGrpSpPr/>
        <p:nvPr/>
      </p:nvGrpSpPr>
      <p:grpSpPr>
        <a:xfrm>
          <a:off x="0" y="0"/>
          <a:ext cx="0" cy="0"/>
          <a:chOff x="0" y="0"/>
          <a:chExt cx="0" cy="0"/>
        </a:xfrm>
      </p:grpSpPr>
      <p:grpSp>
        <p:nvGrpSpPr>
          <p:cNvPr id="663" name="Google Shape;663;p98"/>
          <p:cNvGrpSpPr/>
          <p:nvPr/>
        </p:nvGrpSpPr>
        <p:grpSpPr>
          <a:xfrm>
            <a:off x="0" y="-4250"/>
            <a:ext cx="9143999" cy="3696713"/>
            <a:chOff x="0" y="-4250"/>
            <a:chExt cx="9143999" cy="3696713"/>
          </a:xfrm>
        </p:grpSpPr>
        <p:pic>
          <p:nvPicPr>
            <p:cNvPr id="664" name="Google Shape;664;p98"/>
            <p:cNvPicPr preferRelativeResize="0"/>
            <p:nvPr/>
          </p:nvPicPr>
          <p:blipFill rotWithShape="1">
            <a:blip r:embed="rId2">
              <a:alphaModFix/>
            </a:blip>
            <a:srcRect b="15120" l="0" r="0" t="67791"/>
            <a:stretch/>
          </p:blipFill>
          <p:spPr>
            <a:xfrm>
              <a:off x="5962100" y="-4250"/>
              <a:ext cx="3181899" cy="543750"/>
            </a:xfrm>
            <a:prstGeom prst="rect">
              <a:avLst/>
            </a:prstGeom>
            <a:noFill/>
            <a:ln>
              <a:noFill/>
            </a:ln>
            <a:effectLst>
              <a:outerShdw blurRad="285750" rotWithShape="0" algn="bl" dir="8220000" dist="133350">
                <a:schemeClr val="accent3"/>
              </a:outerShdw>
            </a:effectLst>
          </p:spPr>
        </p:pic>
        <p:pic>
          <p:nvPicPr>
            <p:cNvPr id="665" name="Google Shape;665;p98"/>
            <p:cNvPicPr preferRelativeResize="0"/>
            <p:nvPr/>
          </p:nvPicPr>
          <p:blipFill rotWithShape="1">
            <a:blip r:embed="rId3">
              <a:alphaModFix/>
            </a:blip>
            <a:srcRect b="0" l="67243" r="16176" t="0"/>
            <a:stretch/>
          </p:blipFill>
          <p:spPr>
            <a:xfrm>
              <a:off x="0" y="1603435"/>
              <a:ext cx="346351" cy="2089028"/>
            </a:xfrm>
            <a:prstGeom prst="rect">
              <a:avLst/>
            </a:prstGeom>
            <a:noFill/>
            <a:ln>
              <a:noFill/>
            </a:ln>
            <a:effectLst>
              <a:outerShdw blurRad="428625" rotWithShape="0" algn="bl" dir="2460000" dist="133350">
                <a:schemeClr val="accent3"/>
              </a:outerShdw>
            </a:effectLst>
          </p:spPr>
        </p:pic>
      </p:grpSp>
      <p:grpSp>
        <p:nvGrpSpPr>
          <p:cNvPr id="666" name="Google Shape;666;p98"/>
          <p:cNvGrpSpPr/>
          <p:nvPr/>
        </p:nvGrpSpPr>
        <p:grpSpPr>
          <a:xfrm>
            <a:off x="713225" y="539500"/>
            <a:ext cx="7739700" cy="4235350"/>
            <a:chOff x="713225" y="539500"/>
            <a:chExt cx="7739700" cy="4235350"/>
          </a:xfrm>
        </p:grpSpPr>
        <p:cxnSp>
          <p:nvCxnSpPr>
            <p:cNvPr id="667" name="Google Shape;667;p98"/>
            <p:cNvCxnSpPr/>
            <p:nvPr/>
          </p:nvCxnSpPr>
          <p:spPr>
            <a:xfrm>
              <a:off x="2445125" y="4774850"/>
              <a:ext cx="6007800" cy="0"/>
            </a:xfrm>
            <a:prstGeom prst="straightConnector1">
              <a:avLst/>
            </a:prstGeom>
            <a:noFill/>
            <a:ln cap="flat" cmpd="sng" w="9525">
              <a:solidFill>
                <a:schemeClr val="dk1"/>
              </a:solidFill>
              <a:prstDash val="solid"/>
              <a:round/>
              <a:headEnd len="med" w="med" type="none"/>
              <a:tailEnd len="med" w="med" type="none"/>
            </a:ln>
          </p:spPr>
        </p:cxnSp>
        <p:cxnSp>
          <p:nvCxnSpPr>
            <p:cNvPr id="668" name="Google Shape;668;p98"/>
            <p:cNvCxnSpPr/>
            <p:nvPr/>
          </p:nvCxnSpPr>
          <p:spPr>
            <a:xfrm rot="10800000">
              <a:off x="713225" y="539500"/>
              <a:ext cx="0" cy="5778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669" name="Shape 669"/>
        <p:cNvGrpSpPr/>
        <p:nvPr/>
      </p:nvGrpSpPr>
      <p:grpSpPr>
        <a:xfrm>
          <a:off x="0" y="0"/>
          <a:ext cx="0" cy="0"/>
          <a:chOff x="0" y="0"/>
          <a:chExt cx="0" cy="0"/>
        </a:xfrm>
      </p:grpSpPr>
      <p:grpSp>
        <p:nvGrpSpPr>
          <p:cNvPr id="670" name="Google Shape;670;p99"/>
          <p:cNvGrpSpPr/>
          <p:nvPr/>
        </p:nvGrpSpPr>
        <p:grpSpPr>
          <a:xfrm>
            <a:off x="0" y="0"/>
            <a:ext cx="9172851" cy="4288087"/>
            <a:chOff x="0" y="0"/>
            <a:chExt cx="9172851" cy="4288087"/>
          </a:xfrm>
        </p:grpSpPr>
        <p:pic>
          <p:nvPicPr>
            <p:cNvPr id="671" name="Google Shape;671;p99"/>
            <p:cNvPicPr preferRelativeResize="0"/>
            <p:nvPr/>
          </p:nvPicPr>
          <p:blipFill rotWithShape="1">
            <a:blip r:embed="rId2">
              <a:alphaModFix/>
            </a:blip>
            <a:srcRect b="0" l="67243" r="16176" t="0"/>
            <a:stretch/>
          </p:blipFill>
          <p:spPr>
            <a:xfrm>
              <a:off x="0" y="1624113"/>
              <a:ext cx="281551" cy="2663974"/>
            </a:xfrm>
            <a:prstGeom prst="rect">
              <a:avLst/>
            </a:prstGeom>
            <a:noFill/>
            <a:ln>
              <a:noFill/>
            </a:ln>
            <a:effectLst>
              <a:outerShdw blurRad="428625" rotWithShape="0" algn="bl" dir="2460000" dist="133350">
                <a:schemeClr val="accent3"/>
              </a:outerShdw>
            </a:effectLst>
          </p:spPr>
        </p:pic>
        <p:pic>
          <p:nvPicPr>
            <p:cNvPr id="672" name="Google Shape;672;p99"/>
            <p:cNvPicPr preferRelativeResize="0"/>
            <p:nvPr/>
          </p:nvPicPr>
          <p:blipFill rotWithShape="1">
            <a:blip r:embed="rId3">
              <a:alphaModFix/>
            </a:blip>
            <a:srcRect b="15120" l="0" r="0" t="67791"/>
            <a:stretch/>
          </p:blipFill>
          <p:spPr>
            <a:xfrm>
              <a:off x="8826500" y="0"/>
              <a:ext cx="346351" cy="1096799"/>
            </a:xfrm>
            <a:prstGeom prst="rect">
              <a:avLst/>
            </a:prstGeom>
            <a:noFill/>
            <a:ln>
              <a:noFill/>
            </a:ln>
            <a:effectLst>
              <a:outerShdw blurRad="285750" rotWithShape="0" algn="bl" dir="8220000" dist="133350">
                <a:schemeClr val="accent3"/>
              </a:outerShdw>
            </a:effectLst>
          </p:spPr>
        </p:pic>
      </p:grpSp>
      <p:cxnSp>
        <p:nvCxnSpPr>
          <p:cNvPr id="673" name="Google Shape;673;p99"/>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5.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theme" Target="../theme/theme2.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9.xml"/><Relationship Id="rId22" Type="http://schemas.openxmlformats.org/officeDocument/2006/relationships/slideLayout" Target="../slideLayouts/slideLayout61.xml"/><Relationship Id="rId21" Type="http://schemas.openxmlformats.org/officeDocument/2006/relationships/slideLayout" Target="../slideLayouts/slideLayout60.xml"/><Relationship Id="rId24" Type="http://schemas.openxmlformats.org/officeDocument/2006/relationships/slideLayout" Target="../slideLayouts/slideLayout63.xml"/><Relationship Id="rId23" Type="http://schemas.openxmlformats.org/officeDocument/2006/relationships/slideLayout" Target="../slideLayouts/slideLayout62.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26" Type="http://schemas.openxmlformats.org/officeDocument/2006/relationships/slideLayout" Target="../slideLayouts/slideLayout65.xml"/><Relationship Id="rId25" Type="http://schemas.openxmlformats.org/officeDocument/2006/relationships/slideLayout" Target="../slideLayouts/slideLayout64.xml"/><Relationship Id="rId28" Type="http://schemas.openxmlformats.org/officeDocument/2006/relationships/slideLayout" Target="../slideLayouts/slideLayout67.xml"/><Relationship Id="rId27" Type="http://schemas.openxmlformats.org/officeDocument/2006/relationships/slideLayout" Target="../slideLayouts/slideLayout66.xml"/><Relationship Id="rId5" Type="http://schemas.openxmlformats.org/officeDocument/2006/relationships/slideLayout" Target="../slideLayouts/slideLayout44.xml"/><Relationship Id="rId6" Type="http://schemas.openxmlformats.org/officeDocument/2006/relationships/slideLayout" Target="../slideLayouts/slideLayout45.xml"/><Relationship Id="rId29" Type="http://schemas.openxmlformats.org/officeDocument/2006/relationships/theme" Target="../theme/theme1.xml"/><Relationship Id="rId7" Type="http://schemas.openxmlformats.org/officeDocument/2006/relationships/slideLayout" Target="../slideLayouts/slideLayout46.xml"/><Relationship Id="rId8" Type="http://schemas.openxmlformats.org/officeDocument/2006/relationships/slideLayout" Target="../slideLayouts/slideLayout47.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7" Type="http://schemas.openxmlformats.org/officeDocument/2006/relationships/slideLayout" Target="../slideLayouts/slideLayout56.xml"/><Relationship Id="rId16" Type="http://schemas.openxmlformats.org/officeDocument/2006/relationships/slideLayout" Target="../slideLayouts/slideLayout55.xml"/><Relationship Id="rId19" Type="http://schemas.openxmlformats.org/officeDocument/2006/relationships/slideLayout" Target="../slideLayouts/slideLayout58.xml"/><Relationship Id="rId18" Type="http://schemas.openxmlformats.org/officeDocument/2006/relationships/slideLayout" Target="../slideLayouts/slideLayout57.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87.xml"/><Relationship Id="rId22" Type="http://schemas.openxmlformats.org/officeDocument/2006/relationships/slideLayout" Target="../slideLayouts/slideLayout89.xml"/><Relationship Id="rId21" Type="http://schemas.openxmlformats.org/officeDocument/2006/relationships/slideLayout" Target="../slideLayouts/slideLayout88.xml"/><Relationship Id="rId24" Type="http://schemas.openxmlformats.org/officeDocument/2006/relationships/slideLayout" Target="../slideLayouts/slideLayout91.xml"/><Relationship Id="rId23" Type="http://schemas.openxmlformats.org/officeDocument/2006/relationships/slideLayout" Target="../slideLayouts/slideLayout90.xml"/><Relationship Id="rId1" Type="http://schemas.openxmlformats.org/officeDocument/2006/relationships/slideLayout" Target="../slideLayouts/slideLayout68.xml"/><Relationship Id="rId2" Type="http://schemas.openxmlformats.org/officeDocument/2006/relationships/slideLayout" Target="../slideLayouts/slideLayout69.xml"/><Relationship Id="rId3" Type="http://schemas.openxmlformats.org/officeDocument/2006/relationships/slideLayout" Target="../slideLayouts/slideLayout70.xml"/><Relationship Id="rId4" Type="http://schemas.openxmlformats.org/officeDocument/2006/relationships/slideLayout" Target="../slideLayouts/slideLayout71.xml"/><Relationship Id="rId9" Type="http://schemas.openxmlformats.org/officeDocument/2006/relationships/slideLayout" Target="../slideLayouts/slideLayout76.xml"/><Relationship Id="rId26" Type="http://schemas.openxmlformats.org/officeDocument/2006/relationships/slideLayout" Target="../slideLayouts/slideLayout93.xml"/><Relationship Id="rId25" Type="http://schemas.openxmlformats.org/officeDocument/2006/relationships/slideLayout" Target="../slideLayouts/slideLayout92.xml"/><Relationship Id="rId28" Type="http://schemas.openxmlformats.org/officeDocument/2006/relationships/slideLayout" Target="../slideLayouts/slideLayout95.xml"/><Relationship Id="rId27" Type="http://schemas.openxmlformats.org/officeDocument/2006/relationships/slideLayout" Target="../slideLayouts/slideLayout94.xml"/><Relationship Id="rId5" Type="http://schemas.openxmlformats.org/officeDocument/2006/relationships/slideLayout" Target="../slideLayouts/slideLayout72.xml"/><Relationship Id="rId6" Type="http://schemas.openxmlformats.org/officeDocument/2006/relationships/slideLayout" Target="../slideLayouts/slideLayout73.xml"/><Relationship Id="rId29" Type="http://schemas.openxmlformats.org/officeDocument/2006/relationships/theme" Target="../theme/theme3.xml"/><Relationship Id="rId7" Type="http://schemas.openxmlformats.org/officeDocument/2006/relationships/slideLayout" Target="../slideLayouts/slideLayout74.xml"/><Relationship Id="rId8" Type="http://schemas.openxmlformats.org/officeDocument/2006/relationships/slideLayout" Target="../slideLayouts/slideLayout75.xml"/><Relationship Id="rId11" Type="http://schemas.openxmlformats.org/officeDocument/2006/relationships/slideLayout" Target="../slideLayouts/slideLayout78.xml"/><Relationship Id="rId10" Type="http://schemas.openxmlformats.org/officeDocument/2006/relationships/slideLayout" Target="../slideLayouts/slideLayout77.xml"/><Relationship Id="rId13" Type="http://schemas.openxmlformats.org/officeDocument/2006/relationships/slideLayout" Target="../slideLayouts/slideLayout80.xml"/><Relationship Id="rId12" Type="http://schemas.openxmlformats.org/officeDocument/2006/relationships/slideLayout" Target="../slideLayouts/slideLayout79.xml"/><Relationship Id="rId15" Type="http://schemas.openxmlformats.org/officeDocument/2006/relationships/slideLayout" Target="../slideLayouts/slideLayout82.xml"/><Relationship Id="rId14" Type="http://schemas.openxmlformats.org/officeDocument/2006/relationships/slideLayout" Target="../slideLayouts/slideLayout81.xml"/><Relationship Id="rId17" Type="http://schemas.openxmlformats.org/officeDocument/2006/relationships/slideLayout" Target="../slideLayouts/slideLayout84.xml"/><Relationship Id="rId16" Type="http://schemas.openxmlformats.org/officeDocument/2006/relationships/slideLayout" Target="../slideLayouts/slideLayout83.xml"/><Relationship Id="rId19" Type="http://schemas.openxmlformats.org/officeDocument/2006/relationships/slideLayout" Target="../slideLayouts/slideLayout86.xml"/><Relationship Id="rId18"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Manrope"/>
              <a:buNone/>
              <a:defRPr b="1" sz="3000">
                <a:solidFill>
                  <a:schemeClr val="dk1"/>
                </a:solidFill>
                <a:latin typeface="Manrope"/>
                <a:ea typeface="Manrope"/>
                <a:cs typeface="Manrope"/>
                <a:sym typeface="Manrope"/>
              </a:defRPr>
            </a:lvl1pPr>
            <a:lvl2pPr lvl="1" rtl="0">
              <a:spcBef>
                <a:spcPts val="0"/>
              </a:spcBef>
              <a:spcAft>
                <a:spcPts val="0"/>
              </a:spcAft>
              <a:buClr>
                <a:schemeClr val="dk1"/>
              </a:buClr>
              <a:buSzPts val="3000"/>
              <a:buFont typeface="Manrope"/>
              <a:buNone/>
              <a:defRPr b="1" sz="3000">
                <a:solidFill>
                  <a:schemeClr val="dk1"/>
                </a:solidFill>
                <a:latin typeface="Manrope"/>
                <a:ea typeface="Manrope"/>
                <a:cs typeface="Manrope"/>
                <a:sym typeface="Manrope"/>
              </a:defRPr>
            </a:lvl2pPr>
            <a:lvl3pPr lvl="2" rtl="0">
              <a:spcBef>
                <a:spcPts val="0"/>
              </a:spcBef>
              <a:spcAft>
                <a:spcPts val="0"/>
              </a:spcAft>
              <a:buClr>
                <a:schemeClr val="dk1"/>
              </a:buClr>
              <a:buSzPts val="3000"/>
              <a:buFont typeface="Manrope"/>
              <a:buNone/>
              <a:defRPr b="1" sz="3000">
                <a:solidFill>
                  <a:schemeClr val="dk1"/>
                </a:solidFill>
                <a:latin typeface="Manrope"/>
                <a:ea typeface="Manrope"/>
                <a:cs typeface="Manrope"/>
                <a:sym typeface="Manrope"/>
              </a:defRPr>
            </a:lvl3pPr>
            <a:lvl4pPr lvl="3" rtl="0">
              <a:spcBef>
                <a:spcPts val="0"/>
              </a:spcBef>
              <a:spcAft>
                <a:spcPts val="0"/>
              </a:spcAft>
              <a:buClr>
                <a:schemeClr val="dk1"/>
              </a:buClr>
              <a:buSzPts val="3000"/>
              <a:buFont typeface="Manrope"/>
              <a:buNone/>
              <a:defRPr b="1" sz="3000">
                <a:solidFill>
                  <a:schemeClr val="dk1"/>
                </a:solidFill>
                <a:latin typeface="Manrope"/>
                <a:ea typeface="Manrope"/>
                <a:cs typeface="Manrope"/>
                <a:sym typeface="Manrope"/>
              </a:defRPr>
            </a:lvl4pPr>
            <a:lvl5pPr lvl="4" rtl="0">
              <a:spcBef>
                <a:spcPts val="0"/>
              </a:spcBef>
              <a:spcAft>
                <a:spcPts val="0"/>
              </a:spcAft>
              <a:buClr>
                <a:schemeClr val="dk1"/>
              </a:buClr>
              <a:buSzPts val="3000"/>
              <a:buFont typeface="Manrope"/>
              <a:buNone/>
              <a:defRPr b="1" sz="3000">
                <a:solidFill>
                  <a:schemeClr val="dk1"/>
                </a:solidFill>
                <a:latin typeface="Manrope"/>
                <a:ea typeface="Manrope"/>
                <a:cs typeface="Manrope"/>
                <a:sym typeface="Manrope"/>
              </a:defRPr>
            </a:lvl5pPr>
            <a:lvl6pPr lvl="5" rtl="0">
              <a:spcBef>
                <a:spcPts val="0"/>
              </a:spcBef>
              <a:spcAft>
                <a:spcPts val="0"/>
              </a:spcAft>
              <a:buClr>
                <a:schemeClr val="dk1"/>
              </a:buClr>
              <a:buSzPts val="3000"/>
              <a:buFont typeface="Manrope"/>
              <a:buNone/>
              <a:defRPr b="1" sz="3000">
                <a:solidFill>
                  <a:schemeClr val="dk1"/>
                </a:solidFill>
                <a:latin typeface="Manrope"/>
                <a:ea typeface="Manrope"/>
                <a:cs typeface="Manrope"/>
                <a:sym typeface="Manrope"/>
              </a:defRPr>
            </a:lvl6pPr>
            <a:lvl7pPr lvl="6" rtl="0">
              <a:spcBef>
                <a:spcPts val="0"/>
              </a:spcBef>
              <a:spcAft>
                <a:spcPts val="0"/>
              </a:spcAft>
              <a:buClr>
                <a:schemeClr val="dk1"/>
              </a:buClr>
              <a:buSzPts val="3000"/>
              <a:buFont typeface="Manrope"/>
              <a:buNone/>
              <a:defRPr b="1" sz="3000">
                <a:solidFill>
                  <a:schemeClr val="dk1"/>
                </a:solidFill>
                <a:latin typeface="Manrope"/>
                <a:ea typeface="Manrope"/>
                <a:cs typeface="Manrope"/>
                <a:sym typeface="Manrope"/>
              </a:defRPr>
            </a:lvl7pPr>
            <a:lvl8pPr lvl="7" rtl="0">
              <a:spcBef>
                <a:spcPts val="0"/>
              </a:spcBef>
              <a:spcAft>
                <a:spcPts val="0"/>
              </a:spcAft>
              <a:buClr>
                <a:schemeClr val="dk1"/>
              </a:buClr>
              <a:buSzPts val="3000"/>
              <a:buFont typeface="Manrope"/>
              <a:buNone/>
              <a:defRPr b="1" sz="3000">
                <a:solidFill>
                  <a:schemeClr val="dk1"/>
                </a:solidFill>
                <a:latin typeface="Manrope"/>
                <a:ea typeface="Manrope"/>
                <a:cs typeface="Manrope"/>
                <a:sym typeface="Manrope"/>
              </a:defRPr>
            </a:lvl8pPr>
            <a:lvl9pPr lvl="8" rtl="0">
              <a:spcBef>
                <a:spcPts val="0"/>
              </a:spcBef>
              <a:spcAft>
                <a:spcPts val="0"/>
              </a:spcAft>
              <a:buClr>
                <a:schemeClr val="dk1"/>
              </a:buClr>
              <a:buSzPts val="3000"/>
              <a:buFont typeface="Manrope"/>
              <a:buNone/>
              <a:defRPr b="1" sz="3000">
                <a:solidFill>
                  <a:schemeClr val="dk1"/>
                </a:solidFill>
                <a:latin typeface="Manrope"/>
                <a:ea typeface="Manrope"/>
                <a:cs typeface="Manrope"/>
                <a:sym typeface="Manrope"/>
              </a:defRPr>
            </a:lvl9pPr>
          </a:lstStyle>
          <a:p/>
        </p:txBody>
      </p:sp>
      <p:sp>
        <p:nvSpPr>
          <p:cNvPr id="52" name="Google Shape;52;p13"/>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indent="-304800" lvl="1" marL="9144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indent="-304800" lvl="2" marL="13716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indent="-304800" lvl="3" marL="18288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indent="-304800" lvl="4" marL="22860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indent="-304800" lvl="5" marL="27432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indent="-304800" lvl="6" marL="32004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indent="-304800" lvl="7" marL="36576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indent="-304800" lvl="8" marL="41148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58" name="Shape 258"/>
        <p:cNvGrpSpPr/>
        <p:nvPr/>
      </p:nvGrpSpPr>
      <p:grpSpPr>
        <a:xfrm>
          <a:off x="0" y="0"/>
          <a:ext cx="0" cy="0"/>
          <a:chOff x="0" y="0"/>
          <a:chExt cx="0" cy="0"/>
        </a:xfrm>
      </p:grpSpPr>
      <p:sp>
        <p:nvSpPr>
          <p:cNvPr id="259" name="Google Shape;259;p42"/>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Manrope"/>
              <a:buNone/>
              <a:defRPr b="1" sz="3000">
                <a:solidFill>
                  <a:schemeClr val="dk1"/>
                </a:solidFill>
                <a:latin typeface="Manrope"/>
                <a:ea typeface="Manrope"/>
                <a:cs typeface="Manrope"/>
                <a:sym typeface="Manrope"/>
              </a:defRPr>
            </a:lvl1pPr>
            <a:lvl2pPr lvl="1" rtl="0">
              <a:spcBef>
                <a:spcPts val="0"/>
              </a:spcBef>
              <a:spcAft>
                <a:spcPts val="0"/>
              </a:spcAft>
              <a:buClr>
                <a:schemeClr val="dk1"/>
              </a:buClr>
              <a:buSzPts val="3000"/>
              <a:buFont typeface="Manrope"/>
              <a:buNone/>
              <a:defRPr b="1" sz="3000">
                <a:solidFill>
                  <a:schemeClr val="dk1"/>
                </a:solidFill>
                <a:latin typeface="Manrope"/>
                <a:ea typeface="Manrope"/>
                <a:cs typeface="Manrope"/>
                <a:sym typeface="Manrope"/>
              </a:defRPr>
            </a:lvl2pPr>
            <a:lvl3pPr lvl="2" rtl="0">
              <a:spcBef>
                <a:spcPts val="0"/>
              </a:spcBef>
              <a:spcAft>
                <a:spcPts val="0"/>
              </a:spcAft>
              <a:buClr>
                <a:schemeClr val="dk1"/>
              </a:buClr>
              <a:buSzPts val="3000"/>
              <a:buFont typeface="Manrope"/>
              <a:buNone/>
              <a:defRPr b="1" sz="3000">
                <a:solidFill>
                  <a:schemeClr val="dk1"/>
                </a:solidFill>
                <a:latin typeface="Manrope"/>
                <a:ea typeface="Manrope"/>
                <a:cs typeface="Manrope"/>
                <a:sym typeface="Manrope"/>
              </a:defRPr>
            </a:lvl3pPr>
            <a:lvl4pPr lvl="3" rtl="0">
              <a:spcBef>
                <a:spcPts val="0"/>
              </a:spcBef>
              <a:spcAft>
                <a:spcPts val="0"/>
              </a:spcAft>
              <a:buClr>
                <a:schemeClr val="dk1"/>
              </a:buClr>
              <a:buSzPts val="3000"/>
              <a:buFont typeface="Manrope"/>
              <a:buNone/>
              <a:defRPr b="1" sz="3000">
                <a:solidFill>
                  <a:schemeClr val="dk1"/>
                </a:solidFill>
                <a:latin typeface="Manrope"/>
                <a:ea typeface="Manrope"/>
                <a:cs typeface="Manrope"/>
                <a:sym typeface="Manrope"/>
              </a:defRPr>
            </a:lvl4pPr>
            <a:lvl5pPr lvl="4" rtl="0">
              <a:spcBef>
                <a:spcPts val="0"/>
              </a:spcBef>
              <a:spcAft>
                <a:spcPts val="0"/>
              </a:spcAft>
              <a:buClr>
                <a:schemeClr val="dk1"/>
              </a:buClr>
              <a:buSzPts val="3000"/>
              <a:buFont typeface="Manrope"/>
              <a:buNone/>
              <a:defRPr b="1" sz="3000">
                <a:solidFill>
                  <a:schemeClr val="dk1"/>
                </a:solidFill>
                <a:latin typeface="Manrope"/>
                <a:ea typeface="Manrope"/>
                <a:cs typeface="Manrope"/>
                <a:sym typeface="Manrope"/>
              </a:defRPr>
            </a:lvl5pPr>
            <a:lvl6pPr lvl="5" rtl="0">
              <a:spcBef>
                <a:spcPts val="0"/>
              </a:spcBef>
              <a:spcAft>
                <a:spcPts val="0"/>
              </a:spcAft>
              <a:buClr>
                <a:schemeClr val="dk1"/>
              </a:buClr>
              <a:buSzPts val="3000"/>
              <a:buFont typeface="Manrope"/>
              <a:buNone/>
              <a:defRPr b="1" sz="3000">
                <a:solidFill>
                  <a:schemeClr val="dk1"/>
                </a:solidFill>
                <a:latin typeface="Manrope"/>
                <a:ea typeface="Manrope"/>
                <a:cs typeface="Manrope"/>
                <a:sym typeface="Manrope"/>
              </a:defRPr>
            </a:lvl6pPr>
            <a:lvl7pPr lvl="6" rtl="0">
              <a:spcBef>
                <a:spcPts val="0"/>
              </a:spcBef>
              <a:spcAft>
                <a:spcPts val="0"/>
              </a:spcAft>
              <a:buClr>
                <a:schemeClr val="dk1"/>
              </a:buClr>
              <a:buSzPts val="3000"/>
              <a:buFont typeface="Manrope"/>
              <a:buNone/>
              <a:defRPr b="1" sz="3000">
                <a:solidFill>
                  <a:schemeClr val="dk1"/>
                </a:solidFill>
                <a:latin typeface="Manrope"/>
                <a:ea typeface="Manrope"/>
                <a:cs typeface="Manrope"/>
                <a:sym typeface="Manrope"/>
              </a:defRPr>
            </a:lvl7pPr>
            <a:lvl8pPr lvl="7" rtl="0">
              <a:spcBef>
                <a:spcPts val="0"/>
              </a:spcBef>
              <a:spcAft>
                <a:spcPts val="0"/>
              </a:spcAft>
              <a:buClr>
                <a:schemeClr val="dk1"/>
              </a:buClr>
              <a:buSzPts val="3000"/>
              <a:buFont typeface="Manrope"/>
              <a:buNone/>
              <a:defRPr b="1" sz="3000">
                <a:solidFill>
                  <a:schemeClr val="dk1"/>
                </a:solidFill>
                <a:latin typeface="Manrope"/>
                <a:ea typeface="Manrope"/>
                <a:cs typeface="Manrope"/>
                <a:sym typeface="Manrope"/>
              </a:defRPr>
            </a:lvl8pPr>
            <a:lvl9pPr lvl="8" rtl="0">
              <a:spcBef>
                <a:spcPts val="0"/>
              </a:spcBef>
              <a:spcAft>
                <a:spcPts val="0"/>
              </a:spcAft>
              <a:buClr>
                <a:schemeClr val="dk1"/>
              </a:buClr>
              <a:buSzPts val="3000"/>
              <a:buFont typeface="Manrope"/>
              <a:buNone/>
              <a:defRPr b="1" sz="3000">
                <a:solidFill>
                  <a:schemeClr val="dk1"/>
                </a:solidFill>
                <a:latin typeface="Manrope"/>
                <a:ea typeface="Manrope"/>
                <a:cs typeface="Manrope"/>
                <a:sym typeface="Manrope"/>
              </a:defRPr>
            </a:lvl9pPr>
          </a:lstStyle>
          <a:p/>
        </p:txBody>
      </p:sp>
      <p:sp>
        <p:nvSpPr>
          <p:cNvPr id="260" name="Google Shape;260;p42"/>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indent="-304800" lvl="1" marL="9144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indent="-304800" lvl="2" marL="13716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indent="-304800" lvl="3" marL="18288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indent="-304800" lvl="4" marL="22860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indent="-304800" lvl="5" marL="27432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indent="-304800" lvl="6" marL="32004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indent="-304800" lvl="7" marL="36576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indent="-304800" lvl="8" marL="41148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 id="2147483712" r:id="rId26"/>
    <p:sldLayoutId id="2147483713" r:id="rId27"/>
    <p:sldLayoutId id="2147483714"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66" name="Shape 466"/>
        <p:cNvGrpSpPr/>
        <p:nvPr/>
      </p:nvGrpSpPr>
      <p:grpSpPr>
        <a:xfrm>
          <a:off x="0" y="0"/>
          <a:ext cx="0" cy="0"/>
          <a:chOff x="0" y="0"/>
          <a:chExt cx="0" cy="0"/>
        </a:xfrm>
      </p:grpSpPr>
      <p:sp>
        <p:nvSpPr>
          <p:cNvPr id="467" name="Google Shape;467;p7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Manrope"/>
              <a:buNone/>
              <a:defRPr b="1" sz="3000">
                <a:solidFill>
                  <a:schemeClr val="dk1"/>
                </a:solidFill>
                <a:latin typeface="Manrope"/>
                <a:ea typeface="Manrope"/>
                <a:cs typeface="Manrope"/>
                <a:sym typeface="Manrope"/>
              </a:defRPr>
            </a:lvl1pPr>
            <a:lvl2pPr lvl="1" rtl="0">
              <a:spcBef>
                <a:spcPts val="0"/>
              </a:spcBef>
              <a:spcAft>
                <a:spcPts val="0"/>
              </a:spcAft>
              <a:buClr>
                <a:schemeClr val="dk1"/>
              </a:buClr>
              <a:buSzPts val="3000"/>
              <a:buFont typeface="Manrope"/>
              <a:buNone/>
              <a:defRPr b="1" sz="3000">
                <a:solidFill>
                  <a:schemeClr val="dk1"/>
                </a:solidFill>
                <a:latin typeface="Manrope"/>
                <a:ea typeface="Manrope"/>
                <a:cs typeface="Manrope"/>
                <a:sym typeface="Manrope"/>
              </a:defRPr>
            </a:lvl2pPr>
            <a:lvl3pPr lvl="2" rtl="0">
              <a:spcBef>
                <a:spcPts val="0"/>
              </a:spcBef>
              <a:spcAft>
                <a:spcPts val="0"/>
              </a:spcAft>
              <a:buClr>
                <a:schemeClr val="dk1"/>
              </a:buClr>
              <a:buSzPts val="3000"/>
              <a:buFont typeface="Manrope"/>
              <a:buNone/>
              <a:defRPr b="1" sz="3000">
                <a:solidFill>
                  <a:schemeClr val="dk1"/>
                </a:solidFill>
                <a:latin typeface="Manrope"/>
                <a:ea typeface="Manrope"/>
                <a:cs typeface="Manrope"/>
                <a:sym typeface="Manrope"/>
              </a:defRPr>
            </a:lvl3pPr>
            <a:lvl4pPr lvl="3" rtl="0">
              <a:spcBef>
                <a:spcPts val="0"/>
              </a:spcBef>
              <a:spcAft>
                <a:spcPts val="0"/>
              </a:spcAft>
              <a:buClr>
                <a:schemeClr val="dk1"/>
              </a:buClr>
              <a:buSzPts val="3000"/>
              <a:buFont typeface="Manrope"/>
              <a:buNone/>
              <a:defRPr b="1" sz="3000">
                <a:solidFill>
                  <a:schemeClr val="dk1"/>
                </a:solidFill>
                <a:latin typeface="Manrope"/>
                <a:ea typeface="Manrope"/>
                <a:cs typeface="Manrope"/>
                <a:sym typeface="Manrope"/>
              </a:defRPr>
            </a:lvl4pPr>
            <a:lvl5pPr lvl="4" rtl="0">
              <a:spcBef>
                <a:spcPts val="0"/>
              </a:spcBef>
              <a:spcAft>
                <a:spcPts val="0"/>
              </a:spcAft>
              <a:buClr>
                <a:schemeClr val="dk1"/>
              </a:buClr>
              <a:buSzPts val="3000"/>
              <a:buFont typeface="Manrope"/>
              <a:buNone/>
              <a:defRPr b="1" sz="3000">
                <a:solidFill>
                  <a:schemeClr val="dk1"/>
                </a:solidFill>
                <a:latin typeface="Manrope"/>
                <a:ea typeface="Manrope"/>
                <a:cs typeface="Manrope"/>
                <a:sym typeface="Manrope"/>
              </a:defRPr>
            </a:lvl5pPr>
            <a:lvl6pPr lvl="5" rtl="0">
              <a:spcBef>
                <a:spcPts val="0"/>
              </a:spcBef>
              <a:spcAft>
                <a:spcPts val="0"/>
              </a:spcAft>
              <a:buClr>
                <a:schemeClr val="dk1"/>
              </a:buClr>
              <a:buSzPts val="3000"/>
              <a:buFont typeface="Manrope"/>
              <a:buNone/>
              <a:defRPr b="1" sz="3000">
                <a:solidFill>
                  <a:schemeClr val="dk1"/>
                </a:solidFill>
                <a:latin typeface="Manrope"/>
                <a:ea typeface="Manrope"/>
                <a:cs typeface="Manrope"/>
                <a:sym typeface="Manrope"/>
              </a:defRPr>
            </a:lvl6pPr>
            <a:lvl7pPr lvl="6" rtl="0">
              <a:spcBef>
                <a:spcPts val="0"/>
              </a:spcBef>
              <a:spcAft>
                <a:spcPts val="0"/>
              </a:spcAft>
              <a:buClr>
                <a:schemeClr val="dk1"/>
              </a:buClr>
              <a:buSzPts val="3000"/>
              <a:buFont typeface="Manrope"/>
              <a:buNone/>
              <a:defRPr b="1" sz="3000">
                <a:solidFill>
                  <a:schemeClr val="dk1"/>
                </a:solidFill>
                <a:latin typeface="Manrope"/>
                <a:ea typeface="Manrope"/>
                <a:cs typeface="Manrope"/>
                <a:sym typeface="Manrope"/>
              </a:defRPr>
            </a:lvl7pPr>
            <a:lvl8pPr lvl="7" rtl="0">
              <a:spcBef>
                <a:spcPts val="0"/>
              </a:spcBef>
              <a:spcAft>
                <a:spcPts val="0"/>
              </a:spcAft>
              <a:buClr>
                <a:schemeClr val="dk1"/>
              </a:buClr>
              <a:buSzPts val="3000"/>
              <a:buFont typeface="Manrope"/>
              <a:buNone/>
              <a:defRPr b="1" sz="3000">
                <a:solidFill>
                  <a:schemeClr val="dk1"/>
                </a:solidFill>
                <a:latin typeface="Manrope"/>
                <a:ea typeface="Manrope"/>
                <a:cs typeface="Manrope"/>
                <a:sym typeface="Manrope"/>
              </a:defRPr>
            </a:lvl8pPr>
            <a:lvl9pPr lvl="8" rtl="0">
              <a:spcBef>
                <a:spcPts val="0"/>
              </a:spcBef>
              <a:spcAft>
                <a:spcPts val="0"/>
              </a:spcAft>
              <a:buClr>
                <a:schemeClr val="dk1"/>
              </a:buClr>
              <a:buSzPts val="3000"/>
              <a:buFont typeface="Manrope"/>
              <a:buNone/>
              <a:defRPr b="1" sz="3000">
                <a:solidFill>
                  <a:schemeClr val="dk1"/>
                </a:solidFill>
                <a:latin typeface="Manrope"/>
                <a:ea typeface="Manrope"/>
                <a:cs typeface="Manrope"/>
                <a:sym typeface="Manrope"/>
              </a:defRPr>
            </a:lvl9pPr>
          </a:lstStyle>
          <a:p/>
        </p:txBody>
      </p:sp>
      <p:sp>
        <p:nvSpPr>
          <p:cNvPr id="468" name="Google Shape;468;p7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indent="-304800" lvl="1" marL="9144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indent="-304800" lvl="2" marL="13716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indent="-304800" lvl="3" marL="18288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indent="-304800" lvl="4" marL="22860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indent="-304800" lvl="5" marL="27432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indent="-304800" lvl="6" marL="32004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indent="-304800" lvl="7" marL="36576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indent="-304800" lvl="8" marL="41148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 id="2147483742"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xml"/><Relationship Id="rId3" Type="http://schemas.openxmlformats.org/officeDocument/2006/relationships/image" Target="../media/image5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12.jpg"/><Relationship Id="rId9" Type="http://schemas.openxmlformats.org/officeDocument/2006/relationships/image" Target="../media/image22.png"/><Relationship Id="rId5" Type="http://schemas.openxmlformats.org/officeDocument/2006/relationships/image" Target="../media/image17.png"/><Relationship Id="rId6" Type="http://schemas.openxmlformats.org/officeDocument/2006/relationships/image" Target="../media/image20.png"/><Relationship Id="rId7" Type="http://schemas.openxmlformats.org/officeDocument/2006/relationships/image" Target="../media/image29.png"/><Relationship Id="rId8" Type="http://schemas.openxmlformats.org/officeDocument/2006/relationships/image" Target="../media/image23.png"/><Relationship Id="rId11" Type="http://schemas.openxmlformats.org/officeDocument/2006/relationships/image" Target="../media/image27.png"/><Relationship Id="rId10" Type="http://schemas.openxmlformats.org/officeDocument/2006/relationships/image" Target="../media/image21.png"/><Relationship Id="rId13" Type="http://schemas.openxmlformats.org/officeDocument/2006/relationships/image" Target="../media/image25.png"/><Relationship Id="rId12"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 Id="rId3" Type="http://schemas.openxmlformats.org/officeDocument/2006/relationships/image" Target="../media/image4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5.xml"/><Relationship Id="rId3" Type="http://schemas.openxmlformats.org/officeDocument/2006/relationships/image" Target="../media/image4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 Id="rId3"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 Id="rId3"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 Id="rId3"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 Id="rId3"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 Id="rId3"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 Id="rId3" Type="http://schemas.openxmlformats.org/officeDocument/2006/relationships/image" Target="../media/image33.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 Id="rId3"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9.xml"/><Relationship Id="rId3" Type="http://schemas.openxmlformats.org/officeDocument/2006/relationships/image" Target="../media/image44.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14.jpg"/><Relationship Id="rId4" Type="http://schemas.openxmlformats.org/officeDocument/2006/relationships/image" Target="../media/image13.jpg"/><Relationship Id="rId5"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 Id="rId3" Type="http://schemas.openxmlformats.org/officeDocument/2006/relationships/image" Target="../media/image40.png"/><Relationship Id="rId4" Type="http://schemas.openxmlformats.org/officeDocument/2006/relationships/image" Target="../media/image45.png"/><Relationship Id="rId5" Type="http://schemas.openxmlformats.org/officeDocument/2006/relationships/image" Target="../media/image42.png"/><Relationship Id="rId6"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1.xml"/><Relationship Id="rId3"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2.xml"/><Relationship Id="rId3" Type="http://schemas.openxmlformats.org/officeDocument/2006/relationships/image" Target="../media/image1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3.xml"/><Relationship Id="rId3" Type="http://schemas.openxmlformats.org/officeDocument/2006/relationships/hyperlink" Target="https://github.com/htmw/Educators-Assembled/wiki" TargetMode="Externa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 Id="rId3" Type="http://schemas.openxmlformats.org/officeDocument/2006/relationships/image" Target="../media/image5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 Id="rId3"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100"/>
          <p:cNvSpPr txBox="1"/>
          <p:nvPr>
            <p:ph type="ctrTitle"/>
          </p:nvPr>
        </p:nvSpPr>
        <p:spPr>
          <a:xfrm>
            <a:off x="3626150" y="1491750"/>
            <a:ext cx="4804500" cy="216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Math APP</a:t>
            </a:r>
            <a:endParaRPr/>
          </a:p>
          <a:p>
            <a:pPr indent="0" lvl="0" marL="0" rtl="0" algn="l">
              <a:spcBef>
                <a:spcPts val="0"/>
              </a:spcBef>
              <a:spcAft>
                <a:spcPts val="0"/>
              </a:spcAft>
              <a:buNone/>
            </a:pPr>
            <a:r>
              <a:t/>
            </a:r>
            <a:endParaRPr b="0" sz="1200">
              <a:latin typeface="Roboto"/>
              <a:ea typeface="Roboto"/>
              <a:cs typeface="Roboto"/>
              <a:sym typeface="Roboto"/>
            </a:endParaRPr>
          </a:p>
          <a:p>
            <a:pPr indent="0" lvl="0" marL="0" rtl="0" algn="l">
              <a:spcBef>
                <a:spcPts val="0"/>
              </a:spcBef>
              <a:spcAft>
                <a:spcPts val="0"/>
              </a:spcAft>
              <a:buNone/>
            </a:pPr>
            <a:r>
              <a:rPr b="0" lang="en" sz="1200">
                <a:latin typeface="Roboto"/>
                <a:ea typeface="Roboto"/>
                <a:cs typeface="Roboto"/>
                <a:sym typeface="Roboto"/>
              </a:rPr>
              <a:t>Your Personal Math Assistant</a:t>
            </a:r>
            <a:endParaRPr/>
          </a:p>
        </p:txBody>
      </p:sp>
      <p:sp>
        <p:nvSpPr>
          <p:cNvPr id="679" name="Google Shape;679;p100"/>
          <p:cNvSpPr txBox="1"/>
          <p:nvPr>
            <p:ph idx="1" type="subTitle"/>
          </p:nvPr>
        </p:nvSpPr>
        <p:spPr>
          <a:xfrm>
            <a:off x="1018025" y="539500"/>
            <a:ext cx="20160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CS691</a:t>
            </a:r>
            <a:endParaRPr/>
          </a:p>
          <a:p>
            <a:pPr indent="0" lvl="0" marL="0" rtl="0" algn="l">
              <a:spcBef>
                <a:spcPts val="0"/>
              </a:spcBef>
              <a:spcAft>
                <a:spcPts val="0"/>
              </a:spcAft>
              <a:buNone/>
            </a:pPr>
            <a:r>
              <a:rPr lang="en"/>
              <a:t>July 2024</a:t>
            </a:r>
            <a:endParaRPr/>
          </a:p>
        </p:txBody>
      </p:sp>
      <p:sp>
        <p:nvSpPr>
          <p:cNvPr id="680" name="Google Shape;680;p100"/>
          <p:cNvSpPr txBox="1"/>
          <p:nvPr/>
        </p:nvSpPr>
        <p:spPr>
          <a:xfrm>
            <a:off x="713225" y="4604000"/>
            <a:ext cx="1731900" cy="34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Educators-Assembled</a:t>
            </a:r>
            <a:endParaRPr sz="1200">
              <a:solidFill>
                <a:schemeClr val="dk1"/>
              </a:solidFill>
              <a:latin typeface="Roboto"/>
              <a:ea typeface="Roboto"/>
              <a:cs typeface="Roboto"/>
              <a:sym typeface="Roboto"/>
            </a:endParaRPr>
          </a:p>
        </p:txBody>
      </p:sp>
      <p:pic>
        <p:nvPicPr>
          <p:cNvPr id="681" name="Google Shape;681;p100"/>
          <p:cNvPicPr preferRelativeResize="0"/>
          <p:nvPr/>
        </p:nvPicPr>
        <p:blipFill>
          <a:blip r:embed="rId3">
            <a:alphaModFix/>
          </a:blip>
          <a:stretch>
            <a:fillRect/>
          </a:stretch>
        </p:blipFill>
        <p:spPr>
          <a:xfrm>
            <a:off x="1356325" y="1902050"/>
            <a:ext cx="1339401" cy="13394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09"/>
          <p:cNvSpPr txBox="1"/>
          <p:nvPr>
            <p:ph type="title"/>
          </p:nvPr>
        </p:nvSpPr>
        <p:spPr>
          <a:xfrm>
            <a:off x="720000" y="2926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Persona: Tutor</a:t>
            </a:r>
            <a:endParaRPr/>
          </a:p>
        </p:txBody>
      </p:sp>
      <p:pic>
        <p:nvPicPr>
          <p:cNvPr id="763" name="Google Shape;763;p109"/>
          <p:cNvPicPr preferRelativeResize="0"/>
          <p:nvPr/>
        </p:nvPicPr>
        <p:blipFill>
          <a:blip r:embed="rId3">
            <a:alphaModFix/>
          </a:blip>
          <a:stretch>
            <a:fillRect/>
          </a:stretch>
        </p:blipFill>
        <p:spPr>
          <a:xfrm>
            <a:off x="847075" y="938550"/>
            <a:ext cx="7384699" cy="39828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11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Minimal Viable Product</a:t>
            </a:r>
            <a:endParaRPr/>
          </a:p>
        </p:txBody>
      </p:sp>
      <p:sp>
        <p:nvSpPr>
          <p:cNvPr id="769" name="Google Shape;769;p110"/>
          <p:cNvSpPr txBox="1"/>
          <p:nvPr/>
        </p:nvSpPr>
        <p:spPr>
          <a:xfrm>
            <a:off x="720000" y="1228525"/>
            <a:ext cx="6811500" cy="30936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Font typeface="Roboto"/>
              <a:buChar char="●"/>
            </a:pPr>
            <a:r>
              <a:rPr b="1" lang="en" sz="1500">
                <a:solidFill>
                  <a:schemeClr val="dk1"/>
                </a:solidFill>
                <a:latin typeface="Roboto"/>
                <a:ea typeface="Roboto"/>
                <a:cs typeface="Roboto"/>
                <a:sym typeface="Roboto"/>
              </a:rPr>
              <a:t>Problem Input:</a:t>
            </a:r>
            <a:r>
              <a:rPr lang="en" sz="1500">
                <a:solidFill>
                  <a:schemeClr val="dk1"/>
                </a:solidFill>
                <a:latin typeface="Roboto"/>
                <a:ea typeface="Roboto"/>
                <a:cs typeface="Roboto"/>
                <a:sym typeface="Roboto"/>
              </a:rPr>
              <a:t> Implement an input system for users to write their math problems directly into the app.</a:t>
            </a:r>
            <a:endParaRPr sz="1500">
              <a:solidFill>
                <a:schemeClr val="dk1"/>
              </a:solidFill>
              <a:latin typeface="Roboto"/>
              <a:ea typeface="Roboto"/>
              <a:cs typeface="Roboto"/>
              <a:sym typeface="Roboto"/>
            </a:endParaRPr>
          </a:p>
          <a:p>
            <a:pPr indent="-323850" lvl="0" marL="457200" rtl="0" algn="l">
              <a:spcBef>
                <a:spcPts val="1000"/>
              </a:spcBef>
              <a:spcAft>
                <a:spcPts val="0"/>
              </a:spcAft>
              <a:buClr>
                <a:schemeClr val="dk1"/>
              </a:buClr>
              <a:buSzPts val="1500"/>
              <a:buFont typeface="Roboto"/>
              <a:buChar char="●"/>
            </a:pPr>
            <a:r>
              <a:rPr b="1" lang="en" sz="1500">
                <a:solidFill>
                  <a:schemeClr val="dk1"/>
                </a:solidFill>
                <a:latin typeface="Roboto"/>
                <a:ea typeface="Roboto"/>
                <a:cs typeface="Roboto"/>
                <a:sym typeface="Roboto"/>
              </a:rPr>
              <a:t>User Interaction: </a:t>
            </a:r>
            <a:r>
              <a:rPr lang="en" sz="1500">
                <a:solidFill>
                  <a:schemeClr val="dk1"/>
                </a:solidFill>
                <a:latin typeface="Roboto"/>
                <a:ea typeface="Roboto"/>
                <a:cs typeface="Roboto"/>
                <a:sym typeface="Roboto"/>
              </a:rPr>
              <a:t>The teacher can reply to or comment on the questions posed by the student.</a:t>
            </a:r>
            <a:endParaRPr sz="1500">
              <a:solidFill>
                <a:schemeClr val="dk1"/>
              </a:solidFill>
              <a:latin typeface="Roboto"/>
              <a:ea typeface="Roboto"/>
              <a:cs typeface="Roboto"/>
              <a:sym typeface="Roboto"/>
            </a:endParaRPr>
          </a:p>
          <a:p>
            <a:pPr indent="-323850" lvl="0" marL="457200" rtl="0" algn="l">
              <a:spcBef>
                <a:spcPts val="1000"/>
              </a:spcBef>
              <a:spcAft>
                <a:spcPts val="0"/>
              </a:spcAft>
              <a:buClr>
                <a:schemeClr val="dk1"/>
              </a:buClr>
              <a:buSzPts val="1500"/>
              <a:buFont typeface="Roboto"/>
              <a:buChar char="●"/>
            </a:pPr>
            <a:r>
              <a:rPr b="1" lang="en" sz="1500">
                <a:solidFill>
                  <a:schemeClr val="dk1"/>
                </a:solidFill>
                <a:latin typeface="Roboto"/>
                <a:ea typeface="Roboto"/>
                <a:cs typeface="Roboto"/>
                <a:sym typeface="Roboto"/>
              </a:rPr>
              <a:t>User Interface: </a:t>
            </a:r>
            <a:r>
              <a:rPr lang="en" sz="1500">
                <a:solidFill>
                  <a:schemeClr val="dk1"/>
                </a:solidFill>
                <a:latin typeface="Roboto"/>
                <a:ea typeface="Roboto"/>
                <a:cs typeface="Roboto"/>
                <a:sym typeface="Roboto"/>
              </a:rPr>
              <a:t>Design a simple and intuitive user interface to facilitate easy navigation and interaction with the app.</a:t>
            </a:r>
            <a:endParaRPr sz="1500">
              <a:solidFill>
                <a:schemeClr val="dk1"/>
              </a:solidFill>
              <a:latin typeface="Roboto"/>
              <a:ea typeface="Roboto"/>
              <a:cs typeface="Roboto"/>
              <a:sym typeface="Roboto"/>
            </a:endParaRPr>
          </a:p>
          <a:p>
            <a:pPr indent="-323850" lvl="0" marL="457200" rtl="0" algn="l">
              <a:spcBef>
                <a:spcPts val="1000"/>
              </a:spcBef>
              <a:spcAft>
                <a:spcPts val="1000"/>
              </a:spcAft>
              <a:buClr>
                <a:schemeClr val="dk1"/>
              </a:buClr>
              <a:buSzPts val="1500"/>
              <a:buFont typeface="Roboto"/>
              <a:buChar char="●"/>
            </a:pPr>
            <a:r>
              <a:rPr b="1" lang="en" sz="1500">
                <a:solidFill>
                  <a:schemeClr val="dk1"/>
                </a:solidFill>
                <a:latin typeface="Roboto"/>
                <a:ea typeface="Roboto"/>
                <a:cs typeface="Roboto"/>
                <a:sym typeface="Roboto"/>
              </a:rPr>
              <a:t>Testing and Debugging: </a:t>
            </a:r>
            <a:r>
              <a:rPr lang="en" sz="1500">
                <a:solidFill>
                  <a:schemeClr val="dk1"/>
                </a:solidFill>
                <a:latin typeface="Roboto"/>
                <a:ea typeface="Roboto"/>
                <a:cs typeface="Roboto"/>
                <a:sym typeface="Roboto"/>
              </a:rPr>
              <a:t>Conduct thorough testing and debugging to ensure the functionality and reliability of the app on different Android devices.</a:t>
            </a:r>
            <a:endParaRPr sz="1500">
              <a:solidFill>
                <a:schemeClr val="dk1"/>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grpSp>
        <p:nvGrpSpPr>
          <p:cNvPr id="774" name="Google Shape;774;p111"/>
          <p:cNvGrpSpPr/>
          <p:nvPr/>
        </p:nvGrpSpPr>
        <p:grpSpPr>
          <a:xfrm>
            <a:off x="3796200" y="1357050"/>
            <a:ext cx="1551600" cy="3149700"/>
            <a:chOff x="3796200" y="1357050"/>
            <a:chExt cx="1551600" cy="3149700"/>
          </a:xfrm>
        </p:grpSpPr>
        <p:sp>
          <p:nvSpPr>
            <p:cNvPr id="775" name="Google Shape;775;p111"/>
            <p:cNvSpPr/>
            <p:nvPr/>
          </p:nvSpPr>
          <p:spPr>
            <a:xfrm>
              <a:off x="3796200" y="1357050"/>
              <a:ext cx="1551600" cy="3149700"/>
            </a:xfrm>
            <a:prstGeom prst="rect">
              <a:avLst/>
            </a:prstGeom>
            <a:solidFill>
              <a:srgbClr val="595BD1">
                <a:alpha val="200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776" name="Google Shape;776;p111"/>
            <p:cNvSpPr/>
            <p:nvPr/>
          </p:nvSpPr>
          <p:spPr>
            <a:xfrm>
              <a:off x="4383600" y="4319801"/>
              <a:ext cx="376800" cy="109800"/>
            </a:xfrm>
            <a:prstGeom prst="rect">
              <a:avLst/>
            </a:prstGeom>
            <a:solidFill>
              <a:srgbClr val="595BD1">
                <a:alpha val="2000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sp>
        <p:nvSpPr>
          <p:cNvPr id="777" name="Google Shape;777;p11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Languages &amp; Tools</a:t>
            </a:r>
            <a:endParaRPr/>
          </a:p>
        </p:txBody>
      </p:sp>
      <p:sp>
        <p:nvSpPr>
          <p:cNvPr id="778" name="Google Shape;778;p111"/>
          <p:cNvSpPr txBox="1"/>
          <p:nvPr/>
        </p:nvSpPr>
        <p:spPr>
          <a:xfrm>
            <a:off x="5928563" y="2242429"/>
            <a:ext cx="911700" cy="43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Figma</a:t>
            </a:r>
            <a:endParaRPr sz="1200">
              <a:solidFill>
                <a:schemeClr val="dk1"/>
              </a:solidFill>
              <a:latin typeface="Roboto"/>
              <a:ea typeface="Roboto"/>
              <a:cs typeface="Roboto"/>
              <a:sym typeface="Roboto"/>
            </a:endParaRPr>
          </a:p>
        </p:txBody>
      </p:sp>
      <p:pic>
        <p:nvPicPr>
          <p:cNvPr id="779" name="Google Shape;779;p111"/>
          <p:cNvPicPr preferRelativeResize="0"/>
          <p:nvPr/>
        </p:nvPicPr>
        <p:blipFill rotWithShape="1">
          <a:blip r:embed="rId3">
            <a:alphaModFix/>
          </a:blip>
          <a:srcRect b="0" l="7896" r="62650" t="0"/>
          <a:stretch/>
        </p:blipFill>
        <p:spPr>
          <a:xfrm>
            <a:off x="3868195" y="1544058"/>
            <a:ext cx="1407611" cy="2685913"/>
          </a:xfrm>
          <a:prstGeom prst="rect">
            <a:avLst/>
          </a:prstGeom>
          <a:noFill/>
          <a:ln cap="flat" cmpd="sng" w="9525">
            <a:solidFill>
              <a:schemeClr val="dk1"/>
            </a:solidFill>
            <a:prstDash val="solid"/>
            <a:round/>
            <a:headEnd len="sm" w="sm" type="none"/>
            <a:tailEnd len="sm" w="sm" type="none"/>
          </a:ln>
        </p:spPr>
      </p:pic>
      <p:pic>
        <p:nvPicPr>
          <p:cNvPr id="780" name="Google Shape;780;p111"/>
          <p:cNvPicPr preferRelativeResize="0"/>
          <p:nvPr/>
        </p:nvPicPr>
        <p:blipFill>
          <a:blip r:embed="rId4">
            <a:alphaModFix/>
          </a:blip>
          <a:stretch>
            <a:fillRect/>
          </a:stretch>
        </p:blipFill>
        <p:spPr>
          <a:xfrm>
            <a:off x="4140050" y="2499950"/>
            <a:ext cx="863901" cy="863901"/>
          </a:xfrm>
          <a:prstGeom prst="rect">
            <a:avLst/>
          </a:prstGeom>
          <a:noFill/>
          <a:ln>
            <a:noFill/>
          </a:ln>
        </p:spPr>
      </p:pic>
      <p:pic>
        <p:nvPicPr>
          <p:cNvPr id="781" name="Google Shape;781;p111"/>
          <p:cNvPicPr preferRelativeResize="0"/>
          <p:nvPr/>
        </p:nvPicPr>
        <p:blipFill>
          <a:blip r:embed="rId5">
            <a:alphaModFix/>
          </a:blip>
          <a:stretch>
            <a:fillRect/>
          </a:stretch>
        </p:blipFill>
        <p:spPr>
          <a:xfrm>
            <a:off x="3971900" y="1810775"/>
            <a:ext cx="1200150" cy="361950"/>
          </a:xfrm>
          <a:prstGeom prst="rect">
            <a:avLst/>
          </a:prstGeom>
          <a:noFill/>
          <a:ln>
            <a:noFill/>
          </a:ln>
        </p:spPr>
      </p:pic>
      <p:pic>
        <p:nvPicPr>
          <p:cNvPr id="782" name="Google Shape;782;p111"/>
          <p:cNvPicPr preferRelativeResize="0"/>
          <p:nvPr/>
        </p:nvPicPr>
        <p:blipFill>
          <a:blip r:embed="rId5">
            <a:alphaModFix/>
          </a:blip>
          <a:stretch>
            <a:fillRect/>
          </a:stretch>
        </p:blipFill>
        <p:spPr>
          <a:xfrm>
            <a:off x="3916175" y="3944875"/>
            <a:ext cx="740575" cy="219325"/>
          </a:xfrm>
          <a:prstGeom prst="rect">
            <a:avLst/>
          </a:prstGeom>
          <a:noFill/>
          <a:ln>
            <a:noFill/>
          </a:ln>
        </p:spPr>
      </p:pic>
      <p:pic>
        <p:nvPicPr>
          <p:cNvPr id="783" name="Google Shape;783;p111"/>
          <p:cNvPicPr preferRelativeResize="0"/>
          <p:nvPr/>
        </p:nvPicPr>
        <p:blipFill>
          <a:blip r:embed="rId6">
            <a:alphaModFix/>
          </a:blip>
          <a:stretch>
            <a:fillRect/>
          </a:stretch>
        </p:blipFill>
        <p:spPr>
          <a:xfrm>
            <a:off x="5767600" y="1357050"/>
            <a:ext cx="911590" cy="859409"/>
          </a:xfrm>
          <a:prstGeom prst="rect">
            <a:avLst/>
          </a:prstGeom>
          <a:noFill/>
          <a:ln>
            <a:noFill/>
          </a:ln>
        </p:spPr>
      </p:pic>
      <p:pic>
        <p:nvPicPr>
          <p:cNvPr id="784" name="Google Shape;784;p111"/>
          <p:cNvPicPr preferRelativeResize="0"/>
          <p:nvPr/>
        </p:nvPicPr>
        <p:blipFill>
          <a:blip r:embed="rId7">
            <a:alphaModFix/>
          </a:blip>
          <a:stretch>
            <a:fillRect/>
          </a:stretch>
        </p:blipFill>
        <p:spPr>
          <a:xfrm>
            <a:off x="5772701" y="2919950"/>
            <a:ext cx="996158" cy="952500"/>
          </a:xfrm>
          <a:prstGeom prst="rect">
            <a:avLst/>
          </a:prstGeom>
          <a:noFill/>
          <a:ln>
            <a:noFill/>
          </a:ln>
        </p:spPr>
      </p:pic>
      <p:pic>
        <p:nvPicPr>
          <p:cNvPr id="785" name="Google Shape;785;p111"/>
          <p:cNvPicPr preferRelativeResize="0"/>
          <p:nvPr/>
        </p:nvPicPr>
        <p:blipFill>
          <a:blip r:embed="rId8">
            <a:alphaModFix/>
          </a:blip>
          <a:stretch>
            <a:fillRect/>
          </a:stretch>
        </p:blipFill>
        <p:spPr>
          <a:xfrm>
            <a:off x="2471988" y="2933750"/>
            <a:ext cx="802250" cy="802250"/>
          </a:xfrm>
          <a:prstGeom prst="rect">
            <a:avLst/>
          </a:prstGeom>
          <a:noFill/>
          <a:ln>
            <a:noFill/>
          </a:ln>
        </p:spPr>
      </p:pic>
      <p:pic>
        <p:nvPicPr>
          <p:cNvPr id="786" name="Google Shape;786;p111"/>
          <p:cNvPicPr preferRelativeResize="0"/>
          <p:nvPr/>
        </p:nvPicPr>
        <p:blipFill>
          <a:blip r:embed="rId9">
            <a:alphaModFix/>
          </a:blip>
          <a:stretch>
            <a:fillRect/>
          </a:stretch>
        </p:blipFill>
        <p:spPr>
          <a:xfrm>
            <a:off x="7375123" y="1357050"/>
            <a:ext cx="924963" cy="852318"/>
          </a:xfrm>
          <a:prstGeom prst="rect">
            <a:avLst/>
          </a:prstGeom>
          <a:noFill/>
          <a:ln>
            <a:noFill/>
          </a:ln>
        </p:spPr>
      </p:pic>
      <p:sp>
        <p:nvSpPr>
          <p:cNvPr id="787" name="Google Shape;787;p111"/>
          <p:cNvSpPr txBox="1"/>
          <p:nvPr/>
        </p:nvSpPr>
        <p:spPr>
          <a:xfrm>
            <a:off x="7339525" y="2205580"/>
            <a:ext cx="996000" cy="40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Android Studio</a:t>
            </a:r>
            <a:endParaRPr sz="1200">
              <a:solidFill>
                <a:schemeClr val="dk1"/>
              </a:solidFill>
              <a:latin typeface="Roboto"/>
              <a:ea typeface="Roboto"/>
              <a:cs typeface="Roboto"/>
              <a:sym typeface="Roboto"/>
            </a:endParaRPr>
          </a:p>
        </p:txBody>
      </p:sp>
      <p:pic>
        <p:nvPicPr>
          <p:cNvPr id="788" name="Google Shape;788;p111"/>
          <p:cNvPicPr preferRelativeResize="0"/>
          <p:nvPr/>
        </p:nvPicPr>
        <p:blipFill>
          <a:blip r:embed="rId10">
            <a:alphaModFix/>
          </a:blip>
          <a:stretch>
            <a:fillRect/>
          </a:stretch>
        </p:blipFill>
        <p:spPr>
          <a:xfrm>
            <a:off x="7490158" y="2933748"/>
            <a:ext cx="804622" cy="772504"/>
          </a:xfrm>
          <a:prstGeom prst="rect">
            <a:avLst/>
          </a:prstGeom>
          <a:noFill/>
          <a:ln>
            <a:noFill/>
          </a:ln>
        </p:spPr>
      </p:pic>
      <p:sp>
        <p:nvSpPr>
          <p:cNvPr id="789" name="Google Shape;789;p111"/>
          <p:cNvSpPr txBox="1"/>
          <p:nvPr/>
        </p:nvSpPr>
        <p:spPr>
          <a:xfrm>
            <a:off x="7418152" y="3714181"/>
            <a:ext cx="938700" cy="37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GitHub</a:t>
            </a:r>
            <a:endParaRPr sz="1200">
              <a:solidFill>
                <a:schemeClr val="dk1"/>
              </a:solidFill>
              <a:latin typeface="Roboto"/>
              <a:ea typeface="Roboto"/>
              <a:cs typeface="Roboto"/>
              <a:sym typeface="Roboto"/>
            </a:endParaRPr>
          </a:p>
        </p:txBody>
      </p:sp>
      <p:sp>
        <p:nvSpPr>
          <p:cNvPr id="790" name="Google Shape;790;p111"/>
          <p:cNvSpPr txBox="1"/>
          <p:nvPr/>
        </p:nvSpPr>
        <p:spPr>
          <a:xfrm>
            <a:off x="2403763" y="3662000"/>
            <a:ext cx="938700" cy="31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TensorflowLite</a:t>
            </a:r>
            <a:endParaRPr sz="1200">
              <a:solidFill>
                <a:schemeClr val="dk1"/>
              </a:solidFill>
              <a:latin typeface="Roboto"/>
              <a:ea typeface="Roboto"/>
              <a:cs typeface="Roboto"/>
              <a:sym typeface="Roboto"/>
            </a:endParaRPr>
          </a:p>
        </p:txBody>
      </p:sp>
      <p:pic>
        <p:nvPicPr>
          <p:cNvPr id="791" name="Google Shape;791;p111"/>
          <p:cNvPicPr preferRelativeResize="0"/>
          <p:nvPr/>
        </p:nvPicPr>
        <p:blipFill>
          <a:blip r:embed="rId11">
            <a:alphaModFix/>
          </a:blip>
          <a:stretch>
            <a:fillRect/>
          </a:stretch>
        </p:blipFill>
        <p:spPr>
          <a:xfrm>
            <a:off x="939350" y="2933760"/>
            <a:ext cx="938701" cy="915476"/>
          </a:xfrm>
          <a:prstGeom prst="rect">
            <a:avLst/>
          </a:prstGeom>
          <a:noFill/>
          <a:ln>
            <a:noFill/>
          </a:ln>
        </p:spPr>
      </p:pic>
      <p:sp>
        <p:nvSpPr>
          <p:cNvPr id="792" name="Google Shape;792;p111"/>
          <p:cNvSpPr txBox="1"/>
          <p:nvPr/>
        </p:nvSpPr>
        <p:spPr>
          <a:xfrm>
            <a:off x="788425" y="3849213"/>
            <a:ext cx="938700" cy="31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Android Jetpack</a:t>
            </a:r>
            <a:endParaRPr sz="1200">
              <a:solidFill>
                <a:schemeClr val="dk1"/>
              </a:solidFill>
              <a:latin typeface="Roboto"/>
              <a:ea typeface="Roboto"/>
              <a:cs typeface="Roboto"/>
              <a:sym typeface="Roboto"/>
            </a:endParaRPr>
          </a:p>
        </p:txBody>
      </p:sp>
      <p:pic>
        <p:nvPicPr>
          <p:cNvPr id="793" name="Google Shape;793;p111"/>
          <p:cNvPicPr preferRelativeResize="0"/>
          <p:nvPr/>
        </p:nvPicPr>
        <p:blipFill>
          <a:blip r:embed="rId12">
            <a:alphaModFix/>
          </a:blip>
          <a:stretch>
            <a:fillRect/>
          </a:stretch>
        </p:blipFill>
        <p:spPr>
          <a:xfrm>
            <a:off x="882450" y="1399225"/>
            <a:ext cx="952500" cy="952500"/>
          </a:xfrm>
          <a:prstGeom prst="rect">
            <a:avLst/>
          </a:prstGeom>
          <a:noFill/>
          <a:ln>
            <a:noFill/>
          </a:ln>
        </p:spPr>
      </p:pic>
      <p:sp>
        <p:nvSpPr>
          <p:cNvPr id="794" name="Google Shape;794;p111"/>
          <p:cNvSpPr txBox="1"/>
          <p:nvPr/>
        </p:nvSpPr>
        <p:spPr>
          <a:xfrm>
            <a:off x="896250" y="2351725"/>
            <a:ext cx="938700" cy="31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Java</a:t>
            </a:r>
            <a:endParaRPr sz="1200">
              <a:solidFill>
                <a:schemeClr val="dk1"/>
              </a:solidFill>
              <a:latin typeface="Roboto"/>
              <a:ea typeface="Roboto"/>
              <a:cs typeface="Roboto"/>
              <a:sym typeface="Roboto"/>
            </a:endParaRPr>
          </a:p>
        </p:txBody>
      </p:sp>
      <p:pic>
        <p:nvPicPr>
          <p:cNvPr id="795" name="Google Shape;795;p111"/>
          <p:cNvPicPr preferRelativeResize="0"/>
          <p:nvPr/>
        </p:nvPicPr>
        <p:blipFill>
          <a:blip r:embed="rId13">
            <a:alphaModFix/>
          </a:blip>
          <a:stretch>
            <a:fillRect/>
          </a:stretch>
        </p:blipFill>
        <p:spPr>
          <a:xfrm>
            <a:off x="2491638" y="1594531"/>
            <a:ext cx="748619" cy="748619"/>
          </a:xfrm>
          <a:prstGeom prst="rect">
            <a:avLst/>
          </a:prstGeom>
          <a:noFill/>
          <a:ln>
            <a:noFill/>
          </a:ln>
        </p:spPr>
      </p:pic>
      <p:sp>
        <p:nvSpPr>
          <p:cNvPr id="796" name="Google Shape;796;p111"/>
          <p:cNvSpPr txBox="1"/>
          <p:nvPr/>
        </p:nvSpPr>
        <p:spPr>
          <a:xfrm>
            <a:off x="2422425" y="2337000"/>
            <a:ext cx="938700" cy="31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Python</a:t>
            </a:r>
            <a:endParaRPr sz="1200">
              <a:solidFill>
                <a:schemeClr val="dk1"/>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1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Conceptual Architecture Diagram</a:t>
            </a:r>
            <a:endParaRPr/>
          </a:p>
        </p:txBody>
      </p:sp>
      <p:sp>
        <p:nvSpPr>
          <p:cNvPr id="802" name="Google Shape;802;p112"/>
          <p:cNvSpPr/>
          <p:nvPr/>
        </p:nvSpPr>
        <p:spPr>
          <a:xfrm>
            <a:off x="712150" y="1105375"/>
            <a:ext cx="8004000" cy="34698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3" name="Google Shape;803;p112"/>
          <p:cNvSpPr/>
          <p:nvPr/>
        </p:nvSpPr>
        <p:spPr>
          <a:xfrm>
            <a:off x="3206866" y="2998737"/>
            <a:ext cx="1308384" cy="1151302"/>
          </a:xfrm>
          <a:prstGeom prst="flowChartMagneticDisk">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Database</a:t>
            </a:r>
            <a:endParaRPr/>
          </a:p>
        </p:txBody>
      </p:sp>
      <p:cxnSp>
        <p:nvCxnSpPr>
          <p:cNvPr id="804" name="Google Shape;804;p112"/>
          <p:cNvCxnSpPr/>
          <p:nvPr/>
        </p:nvCxnSpPr>
        <p:spPr>
          <a:xfrm>
            <a:off x="4572277" y="2251902"/>
            <a:ext cx="808500" cy="0"/>
          </a:xfrm>
          <a:prstGeom prst="straightConnector1">
            <a:avLst/>
          </a:prstGeom>
          <a:noFill/>
          <a:ln cap="flat" cmpd="sng" w="19050">
            <a:solidFill>
              <a:srgbClr val="595959"/>
            </a:solidFill>
            <a:prstDash val="solid"/>
            <a:round/>
            <a:headEnd len="med" w="med" type="none"/>
            <a:tailEnd len="med" w="med" type="triangle"/>
          </a:ln>
        </p:spPr>
      </p:cxnSp>
      <p:cxnSp>
        <p:nvCxnSpPr>
          <p:cNvPr id="805" name="Google Shape;805;p112"/>
          <p:cNvCxnSpPr/>
          <p:nvPr/>
        </p:nvCxnSpPr>
        <p:spPr>
          <a:xfrm>
            <a:off x="2230698" y="2251902"/>
            <a:ext cx="808500" cy="0"/>
          </a:xfrm>
          <a:prstGeom prst="straightConnector1">
            <a:avLst/>
          </a:prstGeom>
          <a:noFill/>
          <a:ln cap="flat" cmpd="sng" w="19050">
            <a:solidFill>
              <a:srgbClr val="595959"/>
            </a:solidFill>
            <a:prstDash val="solid"/>
            <a:round/>
            <a:headEnd len="med" w="med" type="none"/>
            <a:tailEnd len="med" w="med" type="triangle"/>
          </a:ln>
        </p:spPr>
      </p:cxnSp>
      <p:sp>
        <p:nvSpPr>
          <p:cNvPr id="806" name="Google Shape;806;p112"/>
          <p:cNvSpPr/>
          <p:nvPr/>
        </p:nvSpPr>
        <p:spPr>
          <a:xfrm>
            <a:off x="1016321" y="1991527"/>
            <a:ext cx="1355700" cy="6741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Client User Interface: XML</a:t>
            </a:r>
            <a:endParaRPr/>
          </a:p>
        </p:txBody>
      </p:sp>
      <p:sp>
        <p:nvSpPr>
          <p:cNvPr id="807" name="Google Shape;807;p112"/>
          <p:cNvSpPr/>
          <p:nvPr/>
        </p:nvSpPr>
        <p:spPr>
          <a:xfrm>
            <a:off x="3048106" y="2059456"/>
            <a:ext cx="1626000" cy="538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Python Machine Learning Model</a:t>
            </a:r>
            <a:endParaRPr/>
          </a:p>
        </p:txBody>
      </p:sp>
      <p:cxnSp>
        <p:nvCxnSpPr>
          <p:cNvPr id="808" name="Google Shape;808;p112"/>
          <p:cNvCxnSpPr/>
          <p:nvPr/>
        </p:nvCxnSpPr>
        <p:spPr>
          <a:xfrm>
            <a:off x="6365991" y="2251902"/>
            <a:ext cx="808500" cy="0"/>
          </a:xfrm>
          <a:prstGeom prst="straightConnector1">
            <a:avLst/>
          </a:prstGeom>
          <a:noFill/>
          <a:ln cap="flat" cmpd="sng" w="19050">
            <a:solidFill>
              <a:srgbClr val="595959"/>
            </a:solidFill>
            <a:prstDash val="solid"/>
            <a:round/>
            <a:headEnd len="med" w="med" type="none"/>
            <a:tailEnd len="med" w="med" type="triangle"/>
          </a:ln>
        </p:spPr>
      </p:cxnSp>
      <p:sp>
        <p:nvSpPr>
          <p:cNvPr id="809" name="Google Shape;809;p112"/>
          <p:cNvSpPr/>
          <p:nvPr/>
        </p:nvSpPr>
        <p:spPr>
          <a:xfrm>
            <a:off x="5380840" y="2037850"/>
            <a:ext cx="1195800" cy="538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Tensorflow &amp; Keras</a:t>
            </a:r>
            <a:endParaRPr/>
          </a:p>
        </p:txBody>
      </p:sp>
      <p:cxnSp>
        <p:nvCxnSpPr>
          <p:cNvPr id="810" name="Google Shape;810;p112"/>
          <p:cNvCxnSpPr/>
          <p:nvPr/>
        </p:nvCxnSpPr>
        <p:spPr>
          <a:xfrm flipH="1">
            <a:off x="6576544" y="2445687"/>
            <a:ext cx="657300" cy="3300"/>
          </a:xfrm>
          <a:prstGeom prst="straightConnector1">
            <a:avLst/>
          </a:prstGeom>
          <a:noFill/>
          <a:ln cap="flat" cmpd="sng" w="19050">
            <a:solidFill>
              <a:srgbClr val="595959"/>
            </a:solidFill>
            <a:prstDash val="solid"/>
            <a:round/>
            <a:headEnd len="med" w="med" type="none"/>
            <a:tailEnd len="med" w="med" type="triangle"/>
          </a:ln>
        </p:spPr>
      </p:cxnSp>
      <p:cxnSp>
        <p:nvCxnSpPr>
          <p:cNvPr id="811" name="Google Shape;811;p112"/>
          <p:cNvCxnSpPr/>
          <p:nvPr/>
        </p:nvCxnSpPr>
        <p:spPr>
          <a:xfrm flipH="1">
            <a:off x="2381367" y="2445687"/>
            <a:ext cx="657300" cy="3300"/>
          </a:xfrm>
          <a:prstGeom prst="straightConnector1">
            <a:avLst/>
          </a:prstGeom>
          <a:noFill/>
          <a:ln cap="flat" cmpd="sng" w="19050">
            <a:solidFill>
              <a:srgbClr val="595959"/>
            </a:solidFill>
            <a:prstDash val="solid"/>
            <a:round/>
            <a:headEnd len="med" w="med" type="none"/>
            <a:tailEnd len="med" w="med" type="triangle"/>
          </a:ln>
        </p:spPr>
      </p:cxnSp>
      <p:sp>
        <p:nvSpPr>
          <p:cNvPr id="812" name="Google Shape;812;p112"/>
          <p:cNvSpPr/>
          <p:nvPr/>
        </p:nvSpPr>
        <p:spPr>
          <a:xfrm>
            <a:off x="7174555" y="2037850"/>
            <a:ext cx="1195800" cy="538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Java Backend</a:t>
            </a:r>
            <a:endParaRPr/>
          </a:p>
        </p:txBody>
      </p:sp>
      <p:cxnSp>
        <p:nvCxnSpPr>
          <p:cNvPr id="813" name="Google Shape;813;p112"/>
          <p:cNvCxnSpPr/>
          <p:nvPr/>
        </p:nvCxnSpPr>
        <p:spPr>
          <a:xfrm flipH="1">
            <a:off x="4685873" y="2449057"/>
            <a:ext cx="657300" cy="3300"/>
          </a:xfrm>
          <a:prstGeom prst="straightConnector1">
            <a:avLst/>
          </a:prstGeom>
          <a:noFill/>
          <a:ln cap="flat" cmpd="sng" w="19050">
            <a:solidFill>
              <a:srgbClr val="595959"/>
            </a:solidFill>
            <a:prstDash val="solid"/>
            <a:round/>
            <a:headEnd len="med" w="med" type="none"/>
            <a:tailEnd len="med" w="med" type="triangle"/>
          </a:ln>
        </p:spPr>
      </p:cxnSp>
      <p:cxnSp>
        <p:nvCxnSpPr>
          <p:cNvPr id="814" name="Google Shape;814;p112"/>
          <p:cNvCxnSpPr/>
          <p:nvPr/>
        </p:nvCxnSpPr>
        <p:spPr>
          <a:xfrm>
            <a:off x="4079199" y="2578110"/>
            <a:ext cx="11400" cy="452100"/>
          </a:xfrm>
          <a:prstGeom prst="straightConnector1">
            <a:avLst/>
          </a:prstGeom>
          <a:noFill/>
          <a:ln cap="flat" cmpd="sng" w="19050">
            <a:solidFill>
              <a:srgbClr val="595959"/>
            </a:solidFill>
            <a:prstDash val="solid"/>
            <a:round/>
            <a:headEnd len="med" w="med" type="none"/>
            <a:tailEnd len="med" w="med" type="triangle"/>
          </a:ln>
        </p:spPr>
      </p:cxnSp>
      <p:cxnSp>
        <p:nvCxnSpPr>
          <p:cNvPr id="815" name="Google Shape;815;p112"/>
          <p:cNvCxnSpPr/>
          <p:nvPr/>
        </p:nvCxnSpPr>
        <p:spPr>
          <a:xfrm rot="10800000">
            <a:off x="3604882" y="2614654"/>
            <a:ext cx="2700" cy="379200"/>
          </a:xfrm>
          <a:prstGeom prst="straightConnector1">
            <a:avLst/>
          </a:prstGeom>
          <a:noFill/>
          <a:ln cap="flat" cmpd="sng" w="19050">
            <a:solidFill>
              <a:srgbClr val="595959"/>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113"/>
          <p:cNvSpPr txBox="1"/>
          <p:nvPr>
            <p:ph type="title"/>
          </p:nvPr>
        </p:nvSpPr>
        <p:spPr>
          <a:xfrm>
            <a:off x="720000" y="140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Sequence Diagram</a:t>
            </a:r>
            <a:endParaRPr/>
          </a:p>
        </p:txBody>
      </p:sp>
      <p:pic>
        <p:nvPicPr>
          <p:cNvPr id="821" name="Google Shape;821;p113"/>
          <p:cNvPicPr preferRelativeResize="0"/>
          <p:nvPr/>
        </p:nvPicPr>
        <p:blipFill>
          <a:blip r:embed="rId3">
            <a:alphaModFix/>
          </a:blip>
          <a:stretch>
            <a:fillRect/>
          </a:stretch>
        </p:blipFill>
        <p:spPr>
          <a:xfrm>
            <a:off x="720000" y="865325"/>
            <a:ext cx="7828975" cy="40495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14"/>
          <p:cNvSpPr txBox="1"/>
          <p:nvPr>
            <p:ph type="title"/>
          </p:nvPr>
        </p:nvSpPr>
        <p:spPr>
          <a:xfrm>
            <a:off x="720000" y="2277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a:t>
            </a:r>
            <a:endParaRPr/>
          </a:p>
          <a:p>
            <a:pPr indent="0" lvl="0" marL="0" rtl="0" algn="l">
              <a:spcBef>
                <a:spcPts val="0"/>
              </a:spcBef>
              <a:spcAft>
                <a:spcPts val="0"/>
              </a:spcAft>
              <a:buNone/>
            </a:pPr>
            <a:r>
              <a:rPr lang="en"/>
              <a:t>Diagram</a:t>
            </a:r>
            <a:endParaRPr/>
          </a:p>
        </p:txBody>
      </p:sp>
      <p:pic>
        <p:nvPicPr>
          <p:cNvPr id="827" name="Google Shape;827;p114"/>
          <p:cNvPicPr preferRelativeResize="0"/>
          <p:nvPr/>
        </p:nvPicPr>
        <p:blipFill rotWithShape="1">
          <a:blip r:embed="rId3">
            <a:alphaModFix/>
          </a:blip>
          <a:srcRect b="0" l="4591" r="3766" t="0"/>
          <a:stretch/>
        </p:blipFill>
        <p:spPr>
          <a:xfrm>
            <a:off x="2645725" y="113888"/>
            <a:ext cx="6015641" cy="4915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15"/>
          <p:cNvSpPr txBox="1"/>
          <p:nvPr>
            <p:ph type="title"/>
          </p:nvPr>
        </p:nvSpPr>
        <p:spPr>
          <a:xfrm>
            <a:off x="720000" y="140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2 Recap</a:t>
            </a:r>
            <a:endParaRPr/>
          </a:p>
        </p:txBody>
      </p:sp>
      <p:pic>
        <p:nvPicPr>
          <p:cNvPr id="833" name="Google Shape;833;p115"/>
          <p:cNvPicPr preferRelativeResize="0"/>
          <p:nvPr/>
        </p:nvPicPr>
        <p:blipFill>
          <a:blip r:embed="rId3">
            <a:alphaModFix/>
          </a:blip>
          <a:stretch>
            <a:fillRect/>
          </a:stretch>
        </p:blipFill>
        <p:spPr>
          <a:xfrm>
            <a:off x="615838" y="712925"/>
            <a:ext cx="7912316" cy="412577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16"/>
          <p:cNvSpPr txBox="1"/>
          <p:nvPr>
            <p:ph type="title"/>
          </p:nvPr>
        </p:nvSpPr>
        <p:spPr>
          <a:xfrm>
            <a:off x="720000" y="140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2 Recap</a:t>
            </a:r>
            <a:endParaRPr/>
          </a:p>
        </p:txBody>
      </p:sp>
      <p:sp>
        <p:nvSpPr>
          <p:cNvPr id="839" name="Google Shape;839;p116"/>
          <p:cNvSpPr/>
          <p:nvPr/>
        </p:nvSpPr>
        <p:spPr>
          <a:xfrm>
            <a:off x="1050925" y="1092200"/>
            <a:ext cx="2790900" cy="3419400"/>
          </a:xfrm>
          <a:prstGeom prst="rect">
            <a:avLst/>
          </a:prstGeom>
          <a:solidFill>
            <a:srgbClr val="FFFFFF"/>
          </a:solidFill>
          <a:ln cap="flat" cmpd="sng" w="28575">
            <a:solidFill>
              <a:srgbClr val="191919"/>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Manrope"/>
              <a:buChar char="●"/>
            </a:pPr>
            <a:r>
              <a:rPr b="1" lang="en">
                <a:latin typeface="Manrope"/>
                <a:ea typeface="Manrope"/>
                <a:cs typeface="Manrope"/>
                <a:sym typeface="Manrope"/>
              </a:rPr>
              <a:t>Model Training</a:t>
            </a:r>
            <a:endParaRPr b="1">
              <a:latin typeface="Manrope"/>
              <a:ea typeface="Manrope"/>
              <a:cs typeface="Manrope"/>
              <a:sym typeface="Manrope"/>
            </a:endParaRPr>
          </a:p>
          <a:p>
            <a:pPr indent="0" lvl="0" marL="457200" rtl="0" algn="l">
              <a:spcBef>
                <a:spcPts val="0"/>
              </a:spcBef>
              <a:spcAft>
                <a:spcPts val="0"/>
              </a:spcAft>
              <a:buNone/>
            </a:pPr>
            <a:r>
              <a:rPr lang="en" sz="900">
                <a:latin typeface="Manrope"/>
                <a:ea typeface="Manrope"/>
                <a:cs typeface="Manrope"/>
                <a:sym typeface="Manrope"/>
              </a:rPr>
              <a:t>Trained and tuned the model to increase the accuracy of </a:t>
            </a:r>
            <a:r>
              <a:rPr lang="en" sz="900">
                <a:latin typeface="Manrope"/>
                <a:ea typeface="Manrope"/>
                <a:cs typeface="Manrope"/>
                <a:sym typeface="Manrope"/>
              </a:rPr>
              <a:t>prediction</a:t>
            </a:r>
            <a:endParaRPr sz="900">
              <a:latin typeface="Manrope"/>
              <a:ea typeface="Manrope"/>
              <a:cs typeface="Manrope"/>
              <a:sym typeface="Manrope"/>
            </a:endParaRPr>
          </a:p>
          <a:p>
            <a:pPr indent="0" lvl="0" marL="457200" rtl="0" algn="l">
              <a:spcBef>
                <a:spcPts val="0"/>
              </a:spcBef>
              <a:spcAft>
                <a:spcPts val="0"/>
              </a:spcAft>
              <a:buNone/>
            </a:pPr>
            <a:r>
              <a:t/>
            </a:r>
            <a:endParaRPr sz="1300">
              <a:latin typeface="Manrope"/>
              <a:ea typeface="Manrope"/>
              <a:cs typeface="Manrope"/>
              <a:sym typeface="Manrope"/>
            </a:endParaRPr>
          </a:p>
          <a:p>
            <a:pPr indent="-317500" lvl="0" marL="457200" rtl="0" algn="l">
              <a:spcBef>
                <a:spcPts val="0"/>
              </a:spcBef>
              <a:spcAft>
                <a:spcPts val="0"/>
              </a:spcAft>
              <a:buSzPts val="1400"/>
              <a:buFont typeface="Manrope"/>
              <a:buChar char="●"/>
            </a:pPr>
            <a:r>
              <a:rPr b="1" lang="en">
                <a:latin typeface="Manrope"/>
                <a:ea typeface="Manrope"/>
                <a:cs typeface="Manrope"/>
                <a:sym typeface="Manrope"/>
              </a:rPr>
              <a:t>Student User Login Page</a:t>
            </a:r>
            <a:endParaRPr b="1">
              <a:latin typeface="Manrope"/>
              <a:ea typeface="Manrope"/>
              <a:cs typeface="Manrope"/>
              <a:sym typeface="Manrope"/>
            </a:endParaRPr>
          </a:p>
          <a:p>
            <a:pPr indent="0" lvl="0" marL="457200" rtl="0" algn="l">
              <a:spcBef>
                <a:spcPts val="0"/>
              </a:spcBef>
              <a:spcAft>
                <a:spcPts val="0"/>
              </a:spcAft>
              <a:buNone/>
            </a:pPr>
            <a:r>
              <a:rPr lang="en" sz="900">
                <a:latin typeface="Manrope"/>
                <a:ea typeface="Manrope"/>
                <a:cs typeface="Manrope"/>
                <a:sym typeface="Manrope"/>
              </a:rPr>
              <a:t>Page with a navigation button labeled  student</a:t>
            </a:r>
            <a:endParaRPr sz="900">
              <a:latin typeface="Manrope"/>
              <a:ea typeface="Manrope"/>
              <a:cs typeface="Manrope"/>
              <a:sym typeface="Manrope"/>
            </a:endParaRPr>
          </a:p>
          <a:p>
            <a:pPr indent="0" lvl="0" marL="457200" rtl="0" algn="l">
              <a:spcBef>
                <a:spcPts val="0"/>
              </a:spcBef>
              <a:spcAft>
                <a:spcPts val="0"/>
              </a:spcAft>
              <a:buNone/>
            </a:pPr>
            <a:r>
              <a:t/>
            </a:r>
            <a:endParaRPr sz="1100">
              <a:latin typeface="Manrope"/>
              <a:ea typeface="Manrope"/>
              <a:cs typeface="Manrope"/>
              <a:sym typeface="Manrope"/>
            </a:endParaRPr>
          </a:p>
          <a:p>
            <a:pPr indent="-317500" lvl="0" marL="457200" rtl="0" algn="l">
              <a:spcBef>
                <a:spcPts val="0"/>
              </a:spcBef>
              <a:spcAft>
                <a:spcPts val="0"/>
              </a:spcAft>
              <a:buSzPts val="1400"/>
              <a:buFont typeface="Manrope"/>
              <a:buChar char="●"/>
            </a:pPr>
            <a:r>
              <a:rPr b="1" lang="en">
                <a:latin typeface="Manrope"/>
                <a:ea typeface="Manrope"/>
                <a:cs typeface="Manrope"/>
                <a:sym typeface="Manrope"/>
              </a:rPr>
              <a:t>Classification Page</a:t>
            </a:r>
            <a:endParaRPr b="1">
              <a:latin typeface="Manrope"/>
              <a:ea typeface="Manrope"/>
              <a:cs typeface="Manrope"/>
              <a:sym typeface="Manrope"/>
            </a:endParaRPr>
          </a:p>
          <a:p>
            <a:pPr indent="0" lvl="0" marL="457200" rtl="0" algn="l">
              <a:spcBef>
                <a:spcPts val="0"/>
              </a:spcBef>
              <a:spcAft>
                <a:spcPts val="0"/>
              </a:spcAft>
              <a:buNone/>
            </a:pPr>
            <a:r>
              <a:rPr lang="en" sz="900">
                <a:latin typeface="Manrope"/>
                <a:ea typeface="Manrope"/>
                <a:cs typeface="Manrope"/>
                <a:sym typeface="Manrope"/>
              </a:rPr>
              <a:t>Student enter math word problem and the app determines the math course level</a:t>
            </a:r>
            <a:endParaRPr sz="900">
              <a:latin typeface="Manrope"/>
              <a:ea typeface="Manrope"/>
              <a:cs typeface="Manrope"/>
              <a:sym typeface="Manrope"/>
            </a:endParaRPr>
          </a:p>
        </p:txBody>
      </p:sp>
      <p:sp>
        <p:nvSpPr>
          <p:cNvPr id="840" name="Google Shape;840;p116"/>
          <p:cNvSpPr/>
          <p:nvPr/>
        </p:nvSpPr>
        <p:spPr>
          <a:xfrm rot="10800000">
            <a:off x="3327400" y="592150"/>
            <a:ext cx="1038300" cy="990600"/>
          </a:xfrm>
          <a:prstGeom prst="pie">
            <a:avLst>
              <a:gd fmla="val 0" name="adj1"/>
              <a:gd fmla="val 16200000" name="adj2"/>
            </a:avLst>
          </a:prstGeom>
          <a:gradFill>
            <a:gsLst>
              <a:gs pos="0">
                <a:srgbClr val="3176EE"/>
              </a:gs>
              <a:gs pos="100000">
                <a:srgbClr val="113D8A"/>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41" name="Google Shape;841;p116"/>
          <p:cNvSpPr/>
          <p:nvPr/>
        </p:nvSpPr>
        <p:spPr>
          <a:xfrm>
            <a:off x="3482749" y="741700"/>
            <a:ext cx="634151" cy="321730"/>
          </a:xfrm>
          <a:prstGeom prst="rect">
            <a:avLst/>
          </a:prstGeom>
        </p:spPr>
        <p:txBody>
          <a:bodyPr>
            <a:prstTxWarp prst="textPlain"/>
          </a:bodyPr>
          <a:lstStyle/>
          <a:p>
            <a:pPr lvl="0" algn="ctr"/>
            <a:r>
              <a:rPr b="0" i="0">
                <a:ln cap="flat" cmpd="sng" w="19050">
                  <a:solidFill>
                    <a:schemeClr val="dk1"/>
                  </a:solidFill>
                  <a:prstDash val="solid"/>
                  <a:round/>
                  <a:headEnd len="sm" w="sm" type="none"/>
                  <a:tailEnd len="sm" w="sm" type="none"/>
                </a:ln>
                <a:solidFill>
                  <a:schemeClr val="accent6"/>
                </a:solidFill>
                <a:latin typeface="Arial"/>
              </a:rPr>
              <a:t>S2</a:t>
            </a:r>
          </a:p>
        </p:txBody>
      </p:sp>
      <p:sp>
        <p:nvSpPr>
          <p:cNvPr id="842" name="Google Shape;842;p116"/>
          <p:cNvSpPr/>
          <p:nvPr/>
        </p:nvSpPr>
        <p:spPr>
          <a:xfrm>
            <a:off x="4727575" y="1112075"/>
            <a:ext cx="2790900" cy="3419400"/>
          </a:xfrm>
          <a:prstGeom prst="rect">
            <a:avLst/>
          </a:prstGeom>
          <a:solidFill>
            <a:srgbClr val="FFFFFF"/>
          </a:solidFill>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Manrope"/>
              <a:buChar char="●"/>
            </a:pPr>
            <a:r>
              <a:rPr b="1" lang="en">
                <a:latin typeface="Manrope"/>
                <a:ea typeface="Manrope"/>
                <a:cs typeface="Manrope"/>
                <a:sym typeface="Manrope"/>
              </a:rPr>
              <a:t>MVP Completion</a:t>
            </a:r>
            <a:endParaRPr b="1">
              <a:latin typeface="Manrope"/>
              <a:ea typeface="Manrope"/>
              <a:cs typeface="Manrope"/>
              <a:sym typeface="Manrope"/>
            </a:endParaRPr>
          </a:p>
          <a:p>
            <a:pPr indent="0" lvl="0" marL="457200" rtl="0" algn="l">
              <a:spcBef>
                <a:spcPts val="0"/>
              </a:spcBef>
              <a:spcAft>
                <a:spcPts val="0"/>
              </a:spcAft>
              <a:buNone/>
            </a:pPr>
            <a:r>
              <a:rPr lang="en" sz="900">
                <a:latin typeface="Manrope"/>
                <a:ea typeface="Manrope"/>
                <a:cs typeface="Manrope"/>
                <a:sym typeface="Manrope"/>
              </a:rPr>
              <a:t>Able to  capture and categorize word problems, offers related learning materials, and tracks student performance.</a:t>
            </a:r>
            <a:endParaRPr sz="900">
              <a:latin typeface="Manrope"/>
              <a:ea typeface="Manrope"/>
              <a:cs typeface="Manrope"/>
              <a:sym typeface="Manrope"/>
            </a:endParaRPr>
          </a:p>
          <a:p>
            <a:pPr indent="0" lvl="0" marL="457200" rtl="0" algn="l">
              <a:spcBef>
                <a:spcPts val="0"/>
              </a:spcBef>
              <a:spcAft>
                <a:spcPts val="0"/>
              </a:spcAft>
              <a:buNone/>
            </a:pPr>
            <a:r>
              <a:t/>
            </a:r>
            <a:endParaRPr sz="1100">
              <a:latin typeface="Manrope"/>
              <a:ea typeface="Manrope"/>
              <a:cs typeface="Manrope"/>
              <a:sym typeface="Manrope"/>
            </a:endParaRPr>
          </a:p>
          <a:p>
            <a:pPr indent="-317500" lvl="0" marL="457200" rtl="0" algn="l">
              <a:spcBef>
                <a:spcPts val="0"/>
              </a:spcBef>
              <a:spcAft>
                <a:spcPts val="0"/>
              </a:spcAft>
              <a:buSzPts val="1400"/>
              <a:buFont typeface="Manrope"/>
              <a:buChar char="●"/>
            </a:pPr>
            <a:r>
              <a:rPr b="1" lang="en">
                <a:latin typeface="Manrope"/>
                <a:ea typeface="Manrope"/>
                <a:cs typeface="Manrope"/>
                <a:sym typeface="Manrope"/>
              </a:rPr>
              <a:t>Home Page</a:t>
            </a:r>
            <a:endParaRPr b="1">
              <a:latin typeface="Manrope"/>
              <a:ea typeface="Manrope"/>
              <a:cs typeface="Manrope"/>
              <a:sym typeface="Manrope"/>
            </a:endParaRPr>
          </a:p>
          <a:p>
            <a:pPr indent="0" lvl="0" marL="457200" rtl="0" algn="l">
              <a:spcBef>
                <a:spcPts val="0"/>
              </a:spcBef>
              <a:spcAft>
                <a:spcPts val="0"/>
              </a:spcAft>
              <a:buNone/>
            </a:pPr>
            <a:r>
              <a:rPr lang="en" sz="900">
                <a:latin typeface="Manrope"/>
                <a:ea typeface="Manrope"/>
                <a:cs typeface="Manrope"/>
                <a:sym typeface="Manrope"/>
              </a:rPr>
              <a:t>Page with 2 navigation buttons labeled  student (user), teacher(educator, includes tutor)</a:t>
            </a:r>
            <a:endParaRPr sz="900">
              <a:latin typeface="Manrope"/>
              <a:ea typeface="Manrope"/>
              <a:cs typeface="Manrope"/>
              <a:sym typeface="Manrope"/>
            </a:endParaRPr>
          </a:p>
          <a:p>
            <a:pPr indent="0" lvl="0" marL="457200" rtl="0" algn="l">
              <a:spcBef>
                <a:spcPts val="0"/>
              </a:spcBef>
              <a:spcAft>
                <a:spcPts val="0"/>
              </a:spcAft>
              <a:buNone/>
            </a:pPr>
            <a:r>
              <a:t/>
            </a:r>
            <a:endParaRPr sz="1100">
              <a:latin typeface="Manrope"/>
              <a:ea typeface="Manrope"/>
              <a:cs typeface="Manrope"/>
              <a:sym typeface="Manrope"/>
            </a:endParaRPr>
          </a:p>
          <a:p>
            <a:pPr indent="-317500" lvl="0" marL="457200" rtl="0" algn="l">
              <a:spcBef>
                <a:spcPts val="0"/>
              </a:spcBef>
              <a:spcAft>
                <a:spcPts val="0"/>
              </a:spcAft>
              <a:buSzPts val="1400"/>
              <a:buFont typeface="Manrope"/>
              <a:buChar char="●"/>
            </a:pPr>
            <a:r>
              <a:rPr b="1" lang="en">
                <a:latin typeface="Manrope"/>
                <a:ea typeface="Manrope"/>
                <a:cs typeface="Manrope"/>
                <a:sym typeface="Manrope"/>
              </a:rPr>
              <a:t>MAPP Dashboard Page</a:t>
            </a:r>
            <a:endParaRPr b="1">
              <a:latin typeface="Manrope"/>
              <a:ea typeface="Manrope"/>
              <a:cs typeface="Manrope"/>
              <a:sym typeface="Manrope"/>
            </a:endParaRPr>
          </a:p>
          <a:p>
            <a:pPr indent="0" lvl="0" marL="457200" rtl="0" algn="l">
              <a:spcBef>
                <a:spcPts val="0"/>
              </a:spcBef>
              <a:spcAft>
                <a:spcPts val="0"/>
              </a:spcAft>
              <a:buNone/>
            </a:pPr>
            <a:r>
              <a:rPr lang="en" sz="900">
                <a:latin typeface="Manrope"/>
                <a:ea typeface="Manrope"/>
                <a:cs typeface="Manrope"/>
                <a:sym typeface="Manrope"/>
              </a:rPr>
              <a:t>Math problems entered are classified by math course level and related resources  are displayed</a:t>
            </a:r>
            <a:endParaRPr sz="900">
              <a:latin typeface="Manrope"/>
              <a:ea typeface="Manrope"/>
              <a:cs typeface="Manrope"/>
              <a:sym typeface="Manrope"/>
            </a:endParaRPr>
          </a:p>
          <a:p>
            <a:pPr indent="0" lvl="0" marL="457200" rtl="0" algn="l">
              <a:spcBef>
                <a:spcPts val="0"/>
              </a:spcBef>
              <a:spcAft>
                <a:spcPts val="0"/>
              </a:spcAft>
              <a:buNone/>
            </a:pPr>
            <a:r>
              <a:t/>
            </a:r>
            <a:endParaRPr sz="1100">
              <a:latin typeface="Manrope"/>
              <a:ea typeface="Manrope"/>
              <a:cs typeface="Manrope"/>
              <a:sym typeface="Manrope"/>
            </a:endParaRPr>
          </a:p>
          <a:p>
            <a:pPr indent="-317500" lvl="0" marL="457200" rtl="0" algn="l">
              <a:spcBef>
                <a:spcPts val="0"/>
              </a:spcBef>
              <a:spcAft>
                <a:spcPts val="0"/>
              </a:spcAft>
              <a:buSzPts val="1400"/>
              <a:buFont typeface="Manrope"/>
              <a:buChar char="●"/>
            </a:pPr>
            <a:r>
              <a:rPr b="1" lang="en">
                <a:latin typeface="Manrope"/>
                <a:ea typeface="Manrope"/>
                <a:cs typeface="Manrope"/>
                <a:sym typeface="Manrope"/>
              </a:rPr>
              <a:t>Student Progress Page</a:t>
            </a:r>
            <a:endParaRPr b="1">
              <a:latin typeface="Manrope"/>
              <a:ea typeface="Manrope"/>
              <a:cs typeface="Manrope"/>
              <a:sym typeface="Manrope"/>
            </a:endParaRPr>
          </a:p>
          <a:p>
            <a:pPr indent="0" lvl="0" marL="457200" rtl="0" algn="l">
              <a:spcBef>
                <a:spcPts val="0"/>
              </a:spcBef>
              <a:spcAft>
                <a:spcPts val="0"/>
              </a:spcAft>
              <a:buNone/>
            </a:pPr>
            <a:r>
              <a:rPr lang="en" sz="900">
                <a:latin typeface="Manrope"/>
                <a:ea typeface="Manrope"/>
                <a:cs typeface="Manrope"/>
                <a:sym typeface="Manrope"/>
              </a:rPr>
              <a:t>Student can view comments and/or feedback from teacher/tutor. Can view the history problem list and can set it to complete.</a:t>
            </a:r>
            <a:endParaRPr sz="900">
              <a:latin typeface="Manrope"/>
              <a:ea typeface="Manrope"/>
              <a:cs typeface="Manrope"/>
              <a:sym typeface="Manrope"/>
            </a:endParaRPr>
          </a:p>
          <a:p>
            <a:pPr indent="0" lvl="0" marL="457200" rtl="0" algn="l">
              <a:spcBef>
                <a:spcPts val="0"/>
              </a:spcBef>
              <a:spcAft>
                <a:spcPts val="0"/>
              </a:spcAft>
              <a:buNone/>
            </a:pPr>
            <a:r>
              <a:t/>
            </a:r>
            <a:endParaRPr sz="900">
              <a:latin typeface="Manrope"/>
              <a:ea typeface="Manrope"/>
              <a:cs typeface="Manrope"/>
              <a:sym typeface="Manrope"/>
            </a:endParaRPr>
          </a:p>
        </p:txBody>
      </p:sp>
      <p:sp>
        <p:nvSpPr>
          <p:cNvPr id="843" name="Google Shape;843;p116"/>
          <p:cNvSpPr/>
          <p:nvPr/>
        </p:nvSpPr>
        <p:spPr>
          <a:xfrm rot="10800000">
            <a:off x="7004050" y="612025"/>
            <a:ext cx="1038300" cy="990600"/>
          </a:xfrm>
          <a:prstGeom prst="pie">
            <a:avLst>
              <a:gd fmla="val 0" name="adj1"/>
              <a:gd fmla="val 16200000" name="adj2"/>
            </a:avLst>
          </a:prstGeom>
          <a:gradFill>
            <a:gsLst>
              <a:gs pos="0">
                <a:srgbClr val="3176EE"/>
              </a:gs>
              <a:gs pos="100000">
                <a:srgbClr val="113D8A"/>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44" name="Google Shape;844;p116"/>
          <p:cNvSpPr/>
          <p:nvPr/>
        </p:nvSpPr>
        <p:spPr>
          <a:xfrm>
            <a:off x="7203874" y="751413"/>
            <a:ext cx="638661" cy="322165"/>
          </a:xfrm>
          <a:prstGeom prst="rect">
            <a:avLst/>
          </a:prstGeom>
        </p:spPr>
        <p:txBody>
          <a:bodyPr>
            <a:prstTxWarp prst="textPlain"/>
          </a:bodyPr>
          <a:lstStyle/>
          <a:p>
            <a:pPr lvl="0" algn="ctr"/>
            <a:r>
              <a:rPr b="0" i="0">
                <a:ln cap="flat" cmpd="sng" w="19050">
                  <a:solidFill>
                    <a:schemeClr val="dk1"/>
                  </a:solidFill>
                  <a:prstDash val="solid"/>
                  <a:round/>
                  <a:headEnd len="sm" w="sm" type="none"/>
                  <a:tailEnd len="sm" w="sm" type="none"/>
                </a:ln>
                <a:solidFill>
                  <a:schemeClr val="accent6"/>
                </a:solidFill>
                <a:latin typeface="Arial"/>
              </a:rPr>
              <a:t>S3</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117"/>
          <p:cNvSpPr txBox="1"/>
          <p:nvPr>
            <p:ph type="title"/>
          </p:nvPr>
        </p:nvSpPr>
        <p:spPr>
          <a:xfrm>
            <a:off x="720000" y="140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Backlog</a:t>
            </a:r>
            <a:endParaRPr/>
          </a:p>
        </p:txBody>
      </p:sp>
      <p:pic>
        <p:nvPicPr>
          <p:cNvPr id="850" name="Google Shape;850;p117"/>
          <p:cNvPicPr preferRelativeResize="0"/>
          <p:nvPr/>
        </p:nvPicPr>
        <p:blipFill>
          <a:blip r:embed="rId3">
            <a:alphaModFix/>
          </a:blip>
          <a:stretch>
            <a:fillRect/>
          </a:stretch>
        </p:blipFill>
        <p:spPr>
          <a:xfrm>
            <a:off x="566250" y="712925"/>
            <a:ext cx="8011492" cy="41257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18"/>
          <p:cNvSpPr txBox="1"/>
          <p:nvPr>
            <p:ph type="title"/>
          </p:nvPr>
        </p:nvSpPr>
        <p:spPr>
          <a:xfrm>
            <a:off x="720000" y="140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Backlog</a:t>
            </a:r>
            <a:endParaRPr/>
          </a:p>
        </p:txBody>
      </p:sp>
      <p:pic>
        <p:nvPicPr>
          <p:cNvPr id="856" name="Google Shape;856;p118"/>
          <p:cNvPicPr preferRelativeResize="0"/>
          <p:nvPr/>
        </p:nvPicPr>
        <p:blipFill rotWithShape="1">
          <a:blip r:embed="rId3">
            <a:alphaModFix/>
          </a:blip>
          <a:srcRect b="0" l="675" r="0" t="1361"/>
          <a:stretch/>
        </p:blipFill>
        <p:spPr>
          <a:xfrm>
            <a:off x="422275" y="768350"/>
            <a:ext cx="8356099" cy="4003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101"/>
          <p:cNvSpPr txBox="1"/>
          <p:nvPr>
            <p:ph type="title"/>
          </p:nvPr>
        </p:nvSpPr>
        <p:spPr>
          <a:xfrm>
            <a:off x="720000" y="-121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687" name="Google Shape;687;p101"/>
          <p:cNvSpPr txBox="1"/>
          <p:nvPr>
            <p:ph idx="2" type="title"/>
          </p:nvPr>
        </p:nvSpPr>
        <p:spPr>
          <a:xfrm>
            <a:off x="796200" y="593773"/>
            <a:ext cx="734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688" name="Google Shape;688;p101"/>
          <p:cNvSpPr txBox="1"/>
          <p:nvPr>
            <p:ph idx="3" type="title"/>
          </p:nvPr>
        </p:nvSpPr>
        <p:spPr>
          <a:xfrm>
            <a:off x="796200" y="2789202"/>
            <a:ext cx="734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689" name="Google Shape;689;p101"/>
          <p:cNvSpPr txBox="1"/>
          <p:nvPr>
            <p:ph idx="4" type="title"/>
          </p:nvPr>
        </p:nvSpPr>
        <p:spPr>
          <a:xfrm>
            <a:off x="3439738" y="593773"/>
            <a:ext cx="734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690" name="Google Shape;690;p101"/>
          <p:cNvSpPr txBox="1"/>
          <p:nvPr>
            <p:ph idx="5" type="title"/>
          </p:nvPr>
        </p:nvSpPr>
        <p:spPr>
          <a:xfrm>
            <a:off x="3439738" y="2789202"/>
            <a:ext cx="734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691" name="Google Shape;691;p101"/>
          <p:cNvSpPr txBox="1"/>
          <p:nvPr>
            <p:ph idx="6" type="title"/>
          </p:nvPr>
        </p:nvSpPr>
        <p:spPr>
          <a:xfrm>
            <a:off x="6083275" y="593773"/>
            <a:ext cx="734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692" name="Google Shape;692;p101"/>
          <p:cNvSpPr txBox="1"/>
          <p:nvPr>
            <p:ph idx="1" type="subTitle"/>
          </p:nvPr>
        </p:nvSpPr>
        <p:spPr>
          <a:xfrm>
            <a:off x="796200" y="1074275"/>
            <a:ext cx="2347500" cy="44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2 Recap</a:t>
            </a:r>
            <a:endParaRPr sz="1200"/>
          </a:p>
          <a:p>
            <a:pPr indent="-311150" lvl="0" marL="457200" rtl="0" algn="l">
              <a:spcBef>
                <a:spcPts val="0"/>
              </a:spcBef>
              <a:spcAft>
                <a:spcPts val="0"/>
              </a:spcAft>
              <a:buSzPts val="1300"/>
              <a:buChar char="●"/>
            </a:pPr>
            <a:r>
              <a:rPr lang="en" sz="1300"/>
              <a:t>Team Member Names</a:t>
            </a:r>
            <a:endParaRPr sz="1300"/>
          </a:p>
          <a:p>
            <a:pPr indent="-311150" lvl="0" marL="457200" rtl="0" algn="l">
              <a:spcBef>
                <a:spcPts val="0"/>
              </a:spcBef>
              <a:spcAft>
                <a:spcPts val="0"/>
              </a:spcAft>
              <a:buSzPts val="1300"/>
              <a:buChar char="●"/>
            </a:pPr>
            <a:r>
              <a:rPr lang="en" sz="1300"/>
              <a:t>Roles &amp; Responsibilities</a:t>
            </a:r>
            <a:endParaRPr sz="1300"/>
          </a:p>
          <a:p>
            <a:pPr indent="-311150" lvl="0" marL="457200" rtl="0" algn="l">
              <a:spcBef>
                <a:spcPts val="0"/>
              </a:spcBef>
              <a:spcAft>
                <a:spcPts val="0"/>
              </a:spcAft>
              <a:buSzPts val="1300"/>
              <a:buChar char="●"/>
            </a:pPr>
            <a:r>
              <a:rPr lang="en" sz="1300"/>
              <a:t>Improvements</a:t>
            </a:r>
            <a:endParaRPr sz="1300"/>
          </a:p>
          <a:p>
            <a:pPr indent="-311150" lvl="0" marL="457200" rtl="0" algn="l">
              <a:spcBef>
                <a:spcPts val="0"/>
              </a:spcBef>
              <a:spcAft>
                <a:spcPts val="0"/>
              </a:spcAft>
              <a:buSzPts val="1300"/>
              <a:buChar char="●"/>
            </a:pPr>
            <a:r>
              <a:rPr lang="en" sz="1300"/>
              <a:t>Team Working Agreement</a:t>
            </a:r>
            <a:endParaRPr sz="1300"/>
          </a:p>
        </p:txBody>
      </p:sp>
      <p:sp>
        <p:nvSpPr>
          <p:cNvPr id="693" name="Google Shape;693;p101"/>
          <p:cNvSpPr txBox="1"/>
          <p:nvPr>
            <p:ph idx="8" type="subTitle"/>
          </p:nvPr>
        </p:nvSpPr>
        <p:spPr>
          <a:xfrm>
            <a:off x="3439738" y="1074275"/>
            <a:ext cx="2347500" cy="44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Overview</a:t>
            </a:r>
            <a:endParaRPr/>
          </a:p>
          <a:p>
            <a:pPr indent="-311150" lvl="0" marL="457200" rtl="0" algn="l">
              <a:spcBef>
                <a:spcPts val="0"/>
              </a:spcBef>
              <a:spcAft>
                <a:spcPts val="0"/>
              </a:spcAft>
              <a:buSzPts val="1300"/>
              <a:buChar char="●"/>
            </a:pPr>
            <a:r>
              <a:rPr lang="en" sz="1300"/>
              <a:t>Problem Statement</a:t>
            </a:r>
            <a:endParaRPr sz="1300"/>
          </a:p>
          <a:p>
            <a:pPr indent="-311150" lvl="0" marL="457200" rtl="0" algn="l">
              <a:spcBef>
                <a:spcPts val="0"/>
              </a:spcBef>
              <a:spcAft>
                <a:spcPts val="0"/>
              </a:spcAft>
              <a:buSzPts val="1300"/>
              <a:buChar char="●"/>
            </a:pPr>
            <a:r>
              <a:rPr lang="en" sz="1300"/>
              <a:t>Project Description</a:t>
            </a:r>
            <a:endParaRPr sz="1300"/>
          </a:p>
          <a:p>
            <a:pPr indent="-311150" lvl="0" marL="457200" rtl="0" algn="l">
              <a:spcBef>
                <a:spcPts val="0"/>
              </a:spcBef>
              <a:spcAft>
                <a:spcPts val="0"/>
              </a:spcAft>
              <a:buSzPts val="1300"/>
              <a:buChar char="●"/>
            </a:pPr>
            <a:r>
              <a:rPr lang="en" sz="1300"/>
              <a:t>MVP</a:t>
            </a:r>
            <a:endParaRPr sz="1300"/>
          </a:p>
          <a:p>
            <a:pPr indent="-311150" lvl="0" marL="457200" rtl="0" algn="l">
              <a:spcBef>
                <a:spcPts val="0"/>
              </a:spcBef>
              <a:spcAft>
                <a:spcPts val="0"/>
              </a:spcAft>
              <a:buSzPts val="1300"/>
              <a:buChar char="●"/>
            </a:pPr>
            <a:r>
              <a:rPr lang="en" sz="1300"/>
              <a:t>Languages &amp; tools</a:t>
            </a:r>
            <a:endParaRPr sz="1300"/>
          </a:p>
          <a:p>
            <a:pPr indent="-311150" lvl="0" marL="457200" rtl="0" algn="l">
              <a:spcBef>
                <a:spcPts val="0"/>
              </a:spcBef>
              <a:spcAft>
                <a:spcPts val="0"/>
              </a:spcAft>
              <a:buSzPts val="1300"/>
              <a:buChar char="●"/>
            </a:pPr>
            <a:r>
              <a:rPr lang="en" sz="1300"/>
              <a:t>Diagrams</a:t>
            </a:r>
            <a:endParaRPr sz="1300"/>
          </a:p>
        </p:txBody>
      </p:sp>
      <p:sp>
        <p:nvSpPr>
          <p:cNvPr id="694" name="Google Shape;694;p101"/>
          <p:cNvSpPr txBox="1"/>
          <p:nvPr>
            <p:ph idx="9" type="subTitle"/>
          </p:nvPr>
        </p:nvSpPr>
        <p:spPr>
          <a:xfrm>
            <a:off x="6083275" y="1074275"/>
            <a:ext cx="2347500" cy="44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Backlogs</a:t>
            </a:r>
            <a:endParaRPr/>
          </a:p>
          <a:p>
            <a:pPr indent="-311150" lvl="0" marL="457200" rtl="0" algn="l">
              <a:spcBef>
                <a:spcPts val="0"/>
              </a:spcBef>
              <a:spcAft>
                <a:spcPts val="0"/>
              </a:spcAft>
              <a:buSzPts val="1300"/>
              <a:buChar char="●"/>
            </a:pPr>
            <a:r>
              <a:rPr lang="en" sz="1300"/>
              <a:t>Product Backlogs</a:t>
            </a:r>
            <a:endParaRPr sz="1300"/>
          </a:p>
          <a:p>
            <a:pPr indent="-311150" lvl="0" marL="457200" rtl="0" algn="l">
              <a:spcBef>
                <a:spcPts val="0"/>
              </a:spcBef>
              <a:spcAft>
                <a:spcPts val="0"/>
              </a:spcAft>
              <a:buSzPts val="1300"/>
              <a:buChar char="●"/>
            </a:pPr>
            <a:r>
              <a:rPr lang="en" sz="1300"/>
              <a:t>Sprint 2 Backlogs</a:t>
            </a:r>
            <a:endParaRPr sz="1300"/>
          </a:p>
          <a:p>
            <a:pPr indent="-311150" lvl="0" marL="457200" rtl="0" algn="l">
              <a:spcBef>
                <a:spcPts val="0"/>
              </a:spcBef>
              <a:spcAft>
                <a:spcPts val="0"/>
              </a:spcAft>
              <a:buSzPts val="1300"/>
              <a:buChar char="●"/>
            </a:pPr>
            <a:r>
              <a:rPr lang="en" sz="1300"/>
              <a:t>Test Cases</a:t>
            </a:r>
            <a:endParaRPr sz="1300"/>
          </a:p>
          <a:p>
            <a:pPr indent="-311150" lvl="0" marL="457200" rtl="0" algn="l">
              <a:spcBef>
                <a:spcPts val="0"/>
              </a:spcBef>
              <a:spcAft>
                <a:spcPts val="0"/>
              </a:spcAft>
              <a:buSzPts val="1300"/>
              <a:buChar char="●"/>
            </a:pPr>
            <a:r>
              <a:rPr lang="en" sz="1300"/>
              <a:t>Acceptance Criteria</a:t>
            </a:r>
            <a:endParaRPr sz="1300"/>
          </a:p>
        </p:txBody>
      </p:sp>
      <p:sp>
        <p:nvSpPr>
          <p:cNvPr id="695" name="Google Shape;695;p101"/>
          <p:cNvSpPr txBox="1"/>
          <p:nvPr>
            <p:ph idx="13" type="subTitle"/>
          </p:nvPr>
        </p:nvSpPr>
        <p:spPr>
          <a:xfrm>
            <a:off x="796200" y="3269750"/>
            <a:ext cx="2347500" cy="44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Metrics</a:t>
            </a:r>
            <a:endParaRPr/>
          </a:p>
          <a:p>
            <a:pPr indent="-311150" lvl="0" marL="457200" rtl="0" algn="l">
              <a:spcBef>
                <a:spcPts val="0"/>
              </a:spcBef>
              <a:spcAft>
                <a:spcPts val="0"/>
              </a:spcAft>
              <a:buSzPts val="1300"/>
              <a:buChar char="●"/>
            </a:pPr>
            <a:r>
              <a:rPr lang="en" sz="1300"/>
              <a:t>Team Velocity</a:t>
            </a:r>
            <a:endParaRPr sz="1300"/>
          </a:p>
          <a:p>
            <a:pPr indent="-311150" lvl="0" marL="457200" rtl="0" algn="l">
              <a:spcBef>
                <a:spcPts val="0"/>
              </a:spcBef>
              <a:spcAft>
                <a:spcPts val="0"/>
              </a:spcAft>
              <a:buSzPts val="1300"/>
              <a:buChar char="●"/>
            </a:pPr>
            <a:r>
              <a:rPr lang="en" sz="1300"/>
              <a:t>Burndown Charts</a:t>
            </a:r>
            <a:endParaRPr sz="1300"/>
          </a:p>
          <a:p>
            <a:pPr indent="-311150" lvl="0" marL="457200" rtl="0" algn="l">
              <a:spcBef>
                <a:spcPts val="0"/>
              </a:spcBef>
              <a:spcAft>
                <a:spcPts val="0"/>
              </a:spcAft>
              <a:buSzPts val="1300"/>
              <a:buChar char="●"/>
            </a:pPr>
            <a:r>
              <a:rPr lang="en" sz="1300"/>
              <a:t>Retrospective</a:t>
            </a:r>
            <a:endParaRPr sz="1300"/>
          </a:p>
        </p:txBody>
      </p:sp>
      <p:sp>
        <p:nvSpPr>
          <p:cNvPr id="696" name="Google Shape;696;p101"/>
          <p:cNvSpPr txBox="1"/>
          <p:nvPr>
            <p:ph idx="14" type="subTitle"/>
          </p:nvPr>
        </p:nvSpPr>
        <p:spPr>
          <a:xfrm>
            <a:off x="3439750" y="3269750"/>
            <a:ext cx="2347500" cy="28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a:t>
            </a:r>
            <a:endParaRPr/>
          </a:p>
          <a:p>
            <a:pPr indent="-311150" lvl="0" marL="457200" rtl="0" algn="l">
              <a:spcBef>
                <a:spcPts val="0"/>
              </a:spcBef>
              <a:spcAft>
                <a:spcPts val="0"/>
              </a:spcAft>
              <a:buSzPts val="1300"/>
              <a:buChar char="●"/>
            </a:pPr>
            <a:r>
              <a:rPr lang="en" sz="1300"/>
              <a:t>Sprint 3 Stories</a:t>
            </a:r>
            <a:endParaRPr sz="1300"/>
          </a:p>
          <a:p>
            <a:pPr indent="-311150" lvl="0" marL="457200" rtl="0" algn="l">
              <a:spcBef>
                <a:spcPts val="0"/>
              </a:spcBef>
              <a:spcAft>
                <a:spcPts val="0"/>
              </a:spcAft>
              <a:buSzPts val="1300"/>
              <a:buChar char="●"/>
            </a:pPr>
            <a:r>
              <a:rPr lang="en" sz="1300"/>
              <a:t>Application Screenshots</a:t>
            </a:r>
            <a:endParaRPr sz="1300"/>
          </a:p>
          <a:p>
            <a:pPr indent="-311150" lvl="0" marL="457200" rtl="0" algn="l">
              <a:spcBef>
                <a:spcPts val="0"/>
              </a:spcBef>
              <a:spcAft>
                <a:spcPts val="0"/>
              </a:spcAft>
              <a:buSzPts val="1300"/>
              <a:buChar char="●"/>
            </a:pPr>
            <a:r>
              <a:rPr lang="en" sz="1300"/>
              <a:t>Live Demo</a:t>
            </a:r>
            <a:endParaRPr sz="1300"/>
          </a:p>
        </p:txBody>
      </p:sp>
      <p:cxnSp>
        <p:nvCxnSpPr>
          <p:cNvPr id="697" name="Google Shape;697;p101"/>
          <p:cNvCxnSpPr/>
          <p:nvPr/>
        </p:nvCxnSpPr>
        <p:spPr>
          <a:xfrm rot="10800000">
            <a:off x="720000" y="552275"/>
            <a:ext cx="0" cy="963300"/>
          </a:xfrm>
          <a:prstGeom prst="straightConnector1">
            <a:avLst/>
          </a:prstGeom>
          <a:noFill/>
          <a:ln cap="flat" cmpd="sng" w="9525">
            <a:solidFill>
              <a:schemeClr val="dk1"/>
            </a:solidFill>
            <a:prstDash val="solid"/>
            <a:round/>
            <a:headEnd len="med" w="med" type="none"/>
            <a:tailEnd len="med" w="med" type="none"/>
          </a:ln>
        </p:spPr>
      </p:cxnSp>
      <p:cxnSp>
        <p:nvCxnSpPr>
          <p:cNvPr id="698" name="Google Shape;698;p101"/>
          <p:cNvCxnSpPr/>
          <p:nvPr/>
        </p:nvCxnSpPr>
        <p:spPr>
          <a:xfrm rot="10800000">
            <a:off x="720000" y="2854063"/>
            <a:ext cx="0" cy="963300"/>
          </a:xfrm>
          <a:prstGeom prst="straightConnector1">
            <a:avLst/>
          </a:prstGeom>
          <a:noFill/>
          <a:ln cap="flat" cmpd="sng" w="9525">
            <a:solidFill>
              <a:schemeClr val="dk1"/>
            </a:solidFill>
            <a:prstDash val="solid"/>
            <a:round/>
            <a:headEnd len="med" w="med" type="none"/>
            <a:tailEnd len="med" w="med" type="none"/>
          </a:ln>
        </p:spPr>
      </p:cxnSp>
      <p:cxnSp>
        <p:nvCxnSpPr>
          <p:cNvPr id="699" name="Google Shape;699;p101"/>
          <p:cNvCxnSpPr/>
          <p:nvPr/>
        </p:nvCxnSpPr>
        <p:spPr>
          <a:xfrm rot="10800000">
            <a:off x="3363538" y="552275"/>
            <a:ext cx="0" cy="963300"/>
          </a:xfrm>
          <a:prstGeom prst="straightConnector1">
            <a:avLst/>
          </a:prstGeom>
          <a:noFill/>
          <a:ln cap="flat" cmpd="sng" w="9525">
            <a:solidFill>
              <a:schemeClr val="dk1"/>
            </a:solidFill>
            <a:prstDash val="solid"/>
            <a:round/>
            <a:headEnd len="med" w="med" type="none"/>
            <a:tailEnd len="med" w="med" type="none"/>
          </a:ln>
        </p:spPr>
      </p:cxnSp>
      <p:cxnSp>
        <p:nvCxnSpPr>
          <p:cNvPr id="700" name="Google Shape;700;p101"/>
          <p:cNvCxnSpPr/>
          <p:nvPr/>
        </p:nvCxnSpPr>
        <p:spPr>
          <a:xfrm rot="10800000">
            <a:off x="3363538" y="2854063"/>
            <a:ext cx="0" cy="963300"/>
          </a:xfrm>
          <a:prstGeom prst="straightConnector1">
            <a:avLst/>
          </a:prstGeom>
          <a:noFill/>
          <a:ln cap="flat" cmpd="sng" w="9525">
            <a:solidFill>
              <a:schemeClr val="dk1"/>
            </a:solidFill>
            <a:prstDash val="solid"/>
            <a:round/>
            <a:headEnd len="med" w="med" type="none"/>
            <a:tailEnd len="med" w="med" type="none"/>
          </a:ln>
        </p:spPr>
      </p:cxnSp>
      <p:cxnSp>
        <p:nvCxnSpPr>
          <p:cNvPr id="701" name="Google Shape;701;p101"/>
          <p:cNvCxnSpPr/>
          <p:nvPr/>
        </p:nvCxnSpPr>
        <p:spPr>
          <a:xfrm rot="10800000">
            <a:off x="6007075" y="552275"/>
            <a:ext cx="0" cy="963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19"/>
          <p:cNvSpPr txBox="1"/>
          <p:nvPr>
            <p:ph type="title"/>
          </p:nvPr>
        </p:nvSpPr>
        <p:spPr>
          <a:xfrm>
            <a:off x="720000" y="140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3 </a:t>
            </a:r>
            <a:r>
              <a:rPr lang="en"/>
              <a:t>Backlog</a:t>
            </a:r>
            <a:endParaRPr/>
          </a:p>
        </p:txBody>
      </p:sp>
      <p:pic>
        <p:nvPicPr>
          <p:cNvPr id="862" name="Google Shape;862;p119"/>
          <p:cNvPicPr preferRelativeResize="0"/>
          <p:nvPr/>
        </p:nvPicPr>
        <p:blipFill>
          <a:blip r:embed="rId3">
            <a:alphaModFix/>
          </a:blip>
          <a:stretch>
            <a:fillRect/>
          </a:stretch>
        </p:blipFill>
        <p:spPr>
          <a:xfrm>
            <a:off x="651500" y="685100"/>
            <a:ext cx="7641074" cy="3934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20"/>
          <p:cNvSpPr txBox="1"/>
          <p:nvPr>
            <p:ph type="title"/>
          </p:nvPr>
        </p:nvSpPr>
        <p:spPr>
          <a:xfrm>
            <a:off x="720000" y="140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3 Backlog</a:t>
            </a:r>
            <a:endParaRPr/>
          </a:p>
        </p:txBody>
      </p:sp>
      <p:pic>
        <p:nvPicPr>
          <p:cNvPr id="868" name="Google Shape;868;p120"/>
          <p:cNvPicPr preferRelativeResize="0"/>
          <p:nvPr/>
        </p:nvPicPr>
        <p:blipFill>
          <a:blip r:embed="rId3">
            <a:alphaModFix/>
          </a:blip>
          <a:stretch>
            <a:fillRect/>
          </a:stretch>
        </p:blipFill>
        <p:spPr>
          <a:xfrm>
            <a:off x="637088" y="761450"/>
            <a:ext cx="7869826" cy="3941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121"/>
          <p:cNvSpPr txBox="1"/>
          <p:nvPr>
            <p:ph type="title"/>
          </p:nvPr>
        </p:nvSpPr>
        <p:spPr>
          <a:xfrm>
            <a:off x="720000" y="140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3 Backlog</a:t>
            </a:r>
            <a:endParaRPr/>
          </a:p>
        </p:txBody>
      </p:sp>
      <p:pic>
        <p:nvPicPr>
          <p:cNvPr id="874" name="Google Shape;874;p121"/>
          <p:cNvPicPr preferRelativeResize="0"/>
          <p:nvPr/>
        </p:nvPicPr>
        <p:blipFill>
          <a:blip r:embed="rId3">
            <a:alphaModFix/>
          </a:blip>
          <a:stretch>
            <a:fillRect/>
          </a:stretch>
        </p:blipFill>
        <p:spPr>
          <a:xfrm>
            <a:off x="564775" y="712925"/>
            <a:ext cx="8014475" cy="42668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122"/>
          <p:cNvSpPr txBox="1"/>
          <p:nvPr>
            <p:ph type="title"/>
          </p:nvPr>
        </p:nvSpPr>
        <p:spPr>
          <a:xfrm>
            <a:off x="720000" y="140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 Cases</a:t>
            </a:r>
            <a:endParaRPr/>
          </a:p>
        </p:txBody>
      </p:sp>
      <p:pic>
        <p:nvPicPr>
          <p:cNvPr id="880" name="Google Shape;880;p122"/>
          <p:cNvPicPr preferRelativeResize="0"/>
          <p:nvPr/>
        </p:nvPicPr>
        <p:blipFill rotWithShape="1">
          <a:blip r:embed="rId3">
            <a:alphaModFix/>
          </a:blip>
          <a:srcRect b="34857" l="0" r="0" t="0"/>
          <a:stretch/>
        </p:blipFill>
        <p:spPr>
          <a:xfrm>
            <a:off x="584925" y="940250"/>
            <a:ext cx="7974151" cy="3263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23"/>
          <p:cNvSpPr txBox="1"/>
          <p:nvPr>
            <p:ph type="title"/>
          </p:nvPr>
        </p:nvSpPr>
        <p:spPr>
          <a:xfrm>
            <a:off x="720000" y="140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 Cases</a:t>
            </a:r>
            <a:endParaRPr/>
          </a:p>
        </p:txBody>
      </p:sp>
      <p:pic>
        <p:nvPicPr>
          <p:cNvPr id="886" name="Google Shape;886;p123"/>
          <p:cNvPicPr preferRelativeResize="0"/>
          <p:nvPr/>
        </p:nvPicPr>
        <p:blipFill>
          <a:blip r:embed="rId3">
            <a:alphaModFix/>
          </a:blip>
          <a:stretch>
            <a:fillRect/>
          </a:stretch>
        </p:blipFill>
        <p:spPr>
          <a:xfrm>
            <a:off x="467250" y="775200"/>
            <a:ext cx="8209499" cy="40143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24"/>
          <p:cNvSpPr txBox="1"/>
          <p:nvPr>
            <p:ph type="title"/>
          </p:nvPr>
        </p:nvSpPr>
        <p:spPr>
          <a:xfrm>
            <a:off x="720000" y="140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Metrics</a:t>
            </a:r>
            <a:endParaRPr/>
          </a:p>
        </p:txBody>
      </p:sp>
      <p:pic>
        <p:nvPicPr>
          <p:cNvPr id="892" name="Google Shape;892;p124"/>
          <p:cNvPicPr preferRelativeResize="0"/>
          <p:nvPr/>
        </p:nvPicPr>
        <p:blipFill>
          <a:blip r:embed="rId3">
            <a:alphaModFix/>
          </a:blip>
          <a:stretch>
            <a:fillRect/>
          </a:stretch>
        </p:blipFill>
        <p:spPr>
          <a:xfrm>
            <a:off x="570875" y="800175"/>
            <a:ext cx="8002248" cy="35795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25"/>
          <p:cNvSpPr txBox="1"/>
          <p:nvPr>
            <p:ph type="title"/>
          </p:nvPr>
        </p:nvSpPr>
        <p:spPr>
          <a:xfrm>
            <a:off x="720000" y="140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Metrics</a:t>
            </a:r>
            <a:endParaRPr/>
          </a:p>
        </p:txBody>
      </p:sp>
      <p:pic>
        <p:nvPicPr>
          <p:cNvPr id="898" name="Google Shape;898;p125"/>
          <p:cNvPicPr preferRelativeResize="0"/>
          <p:nvPr/>
        </p:nvPicPr>
        <p:blipFill>
          <a:blip r:embed="rId3">
            <a:alphaModFix/>
          </a:blip>
          <a:stretch>
            <a:fillRect/>
          </a:stretch>
        </p:blipFill>
        <p:spPr>
          <a:xfrm>
            <a:off x="436363" y="922475"/>
            <a:ext cx="8271273" cy="37034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26"/>
          <p:cNvSpPr txBox="1"/>
          <p:nvPr>
            <p:ph type="title"/>
          </p:nvPr>
        </p:nvSpPr>
        <p:spPr>
          <a:xfrm>
            <a:off x="720000" y="140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Metrics</a:t>
            </a:r>
            <a:endParaRPr/>
          </a:p>
        </p:txBody>
      </p:sp>
      <p:pic>
        <p:nvPicPr>
          <p:cNvPr id="904" name="Google Shape;904;p126"/>
          <p:cNvPicPr preferRelativeResize="0"/>
          <p:nvPr/>
        </p:nvPicPr>
        <p:blipFill>
          <a:blip r:embed="rId3">
            <a:alphaModFix/>
          </a:blip>
          <a:stretch>
            <a:fillRect/>
          </a:stretch>
        </p:blipFill>
        <p:spPr>
          <a:xfrm>
            <a:off x="426875" y="828288"/>
            <a:ext cx="4145138" cy="3486925"/>
          </a:xfrm>
          <a:prstGeom prst="rect">
            <a:avLst/>
          </a:prstGeom>
          <a:noFill/>
          <a:ln>
            <a:noFill/>
          </a:ln>
        </p:spPr>
      </p:pic>
      <p:pic>
        <p:nvPicPr>
          <p:cNvPr id="905" name="Google Shape;905;p126"/>
          <p:cNvPicPr preferRelativeResize="0"/>
          <p:nvPr/>
        </p:nvPicPr>
        <p:blipFill>
          <a:blip r:embed="rId4">
            <a:alphaModFix/>
          </a:blip>
          <a:stretch>
            <a:fillRect/>
          </a:stretch>
        </p:blipFill>
        <p:spPr>
          <a:xfrm>
            <a:off x="4572000" y="828288"/>
            <a:ext cx="4145126" cy="346164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127"/>
          <p:cNvSpPr txBox="1"/>
          <p:nvPr>
            <p:ph type="title"/>
          </p:nvPr>
        </p:nvSpPr>
        <p:spPr>
          <a:xfrm>
            <a:off x="720000" y="3240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Retrospective</a:t>
            </a:r>
            <a:endParaRPr/>
          </a:p>
        </p:txBody>
      </p:sp>
      <p:pic>
        <p:nvPicPr>
          <p:cNvPr id="911" name="Google Shape;911;p127"/>
          <p:cNvPicPr preferRelativeResize="0"/>
          <p:nvPr/>
        </p:nvPicPr>
        <p:blipFill>
          <a:blip r:embed="rId3">
            <a:alphaModFix/>
          </a:blip>
          <a:stretch>
            <a:fillRect/>
          </a:stretch>
        </p:blipFill>
        <p:spPr>
          <a:xfrm>
            <a:off x="1737225" y="969125"/>
            <a:ext cx="5866857" cy="39419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128"/>
          <p:cNvSpPr txBox="1"/>
          <p:nvPr>
            <p:ph type="title"/>
          </p:nvPr>
        </p:nvSpPr>
        <p:spPr>
          <a:xfrm>
            <a:off x="720000" y="140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 Screenshots - Login Page</a:t>
            </a:r>
            <a:endParaRPr/>
          </a:p>
          <a:p>
            <a:pPr indent="0" lvl="0" marL="0" rtl="0" algn="l">
              <a:spcBef>
                <a:spcPts val="0"/>
              </a:spcBef>
              <a:spcAft>
                <a:spcPts val="0"/>
              </a:spcAft>
              <a:buNone/>
            </a:pPr>
            <a:r>
              <a:t/>
            </a:r>
            <a:endParaRPr/>
          </a:p>
        </p:txBody>
      </p:sp>
      <p:pic>
        <p:nvPicPr>
          <p:cNvPr id="917" name="Google Shape;917;p128"/>
          <p:cNvPicPr preferRelativeResize="0"/>
          <p:nvPr/>
        </p:nvPicPr>
        <p:blipFill>
          <a:blip r:embed="rId3">
            <a:alphaModFix/>
          </a:blip>
          <a:stretch>
            <a:fillRect/>
          </a:stretch>
        </p:blipFill>
        <p:spPr>
          <a:xfrm>
            <a:off x="1025350" y="673600"/>
            <a:ext cx="2353807" cy="4125774"/>
          </a:xfrm>
          <a:prstGeom prst="rect">
            <a:avLst/>
          </a:prstGeom>
          <a:noFill/>
          <a:ln>
            <a:noFill/>
          </a:ln>
        </p:spPr>
      </p:pic>
      <p:pic>
        <p:nvPicPr>
          <p:cNvPr id="918" name="Google Shape;918;p128"/>
          <p:cNvPicPr preferRelativeResize="0"/>
          <p:nvPr/>
        </p:nvPicPr>
        <p:blipFill>
          <a:blip r:embed="rId4">
            <a:alphaModFix/>
          </a:blip>
          <a:stretch>
            <a:fillRect/>
          </a:stretch>
        </p:blipFill>
        <p:spPr>
          <a:xfrm>
            <a:off x="5340457" y="673600"/>
            <a:ext cx="2289904" cy="41257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102"/>
          <p:cNvSpPr txBox="1"/>
          <p:nvPr>
            <p:ph idx="4" type="subTitle"/>
          </p:nvPr>
        </p:nvSpPr>
        <p:spPr>
          <a:xfrm>
            <a:off x="2571525" y="2983175"/>
            <a:ext cx="1785300" cy="43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Am</a:t>
            </a:r>
            <a:r>
              <a:rPr lang="en"/>
              <a:t>élie Obas</a:t>
            </a:r>
            <a:endParaRPr/>
          </a:p>
        </p:txBody>
      </p:sp>
      <p:sp>
        <p:nvSpPr>
          <p:cNvPr id="707" name="Google Shape;707;p10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a:t>
            </a:r>
            <a:endParaRPr/>
          </a:p>
        </p:txBody>
      </p:sp>
      <p:sp>
        <p:nvSpPr>
          <p:cNvPr id="708" name="Google Shape;708;p102"/>
          <p:cNvSpPr txBox="1"/>
          <p:nvPr>
            <p:ph idx="1" type="subTitle"/>
          </p:nvPr>
        </p:nvSpPr>
        <p:spPr>
          <a:xfrm>
            <a:off x="2571525" y="3358475"/>
            <a:ext cx="1785300" cy="76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Scrum Master</a:t>
            </a:r>
            <a:endParaRPr/>
          </a:p>
        </p:txBody>
      </p:sp>
      <p:sp>
        <p:nvSpPr>
          <p:cNvPr id="709" name="Google Shape;709;p102"/>
          <p:cNvSpPr txBox="1"/>
          <p:nvPr>
            <p:ph idx="2" type="subTitle"/>
          </p:nvPr>
        </p:nvSpPr>
        <p:spPr>
          <a:xfrm>
            <a:off x="2571525" y="1881775"/>
            <a:ext cx="1785300" cy="76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Owner/ Developer</a:t>
            </a:r>
            <a:endParaRPr/>
          </a:p>
        </p:txBody>
      </p:sp>
      <p:sp>
        <p:nvSpPr>
          <p:cNvPr id="710" name="Google Shape;710;p102"/>
          <p:cNvSpPr txBox="1"/>
          <p:nvPr>
            <p:ph idx="3" type="subTitle"/>
          </p:nvPr>
        </p:nvSpPr>
        <p:spPr>
          <a:xfrm>
            <a:off x="2571525" y="1506475"/>
            <a:ext cx="1785300" cy="43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Olivia Arroyo</a:t>
            </a:r>
            <a:endParaRPr/>
          </a:p>
        </p:txBody>
      </p:sp>
      <p:cxnSp>
        <p:nvCxnSpPr>
          <p:cNvPr id="711" name="Google Shape;711;p102"/>
          <p:cNvCxnSpPr/>
          <p:nvPr/>
        </p:nvCxnSpPr>
        <p:spPr>
          <a:xfrm>
            <a:off x="2111364" y="1544575"/>
            <a:ext cx="0" cy="1062300"/>
          </a:xfrm>
          <a:prstGeom prst="straightConnector1">
            <a:avLst/>
          </a:prstGeom>
          <a:noFill/>
          <a:ln cap="flat" cmpd="sng" w="9525">
            <a:solidFill>
              <a:schemeClr val="dk1"/>
            </a:solidFill>
            <a:prstDash val="solid"/>
            <a:round/>
            <a:headEnd len="med" w="med" type="none"/>
            <a:tailEnd len="med" w="med" type="none"/>
          </a:ln>
        </p:spPr>
      </p:cxnSp>
      <p:cxnSp>
        <p:nvCxnSpPr>
          <p:cNvPr id="712" name="Google Shape;712;p102"/>
          <p:cNvCxnSpPr/>
          <p:nvPr/>
        </p:nvCxnSpPr>
        <p:spPr>
          <a:xfrm>
            <a:off x="2111364" y="3021275"/>
            <a:ext cx="0" cy="1062300"/>
          </a:xfrm>
          <a:prstGeom prst="straightConnector1">
            <a:avLst/>
          </a:prstGeom>
          <a:noFill/>
          <a:ln cap="flat" cmpd="sng" w="9525">
            <a:solidFill>
              <a:schemeClr val="dk1"/>
            </a:solidFill>
            <a:prstDash val="solid"/>
            <a:round/>
            <a:headEnd len="med" w="med" type="none"/>
            <a:tailEnd len="med" w="med" type="none"/>
          </a:ln>
        </p:spPr>
      </p:cxnSp>
      <p:pic>
        <p:nvPicPr>
          <p:cNvPr id="713" name="Google Shape;713;p102"/>
          <p:cNvPicPr preferRelativeResize="0"/>
          <p:nvPr/>
        </p:nvPicPr>
        <p:blipFill>
          <a:blip r:embed="rId3">
            <a:alphaModFix/>
          </a:blip>
          <a:stretch>
            <a:fillRect/>
          </a:stretch>
        </p:blipFill>
        <p:spPr>
          <a:xfrm>
            <a:off x="895525" y="1581188"/>
            <a:ext cx="989076" cy="989076"/>
          </a:xfrm>
          <a:prstGeom prst="rect">
            <a:avLst/>
          </a:prstGeom>
          <a:noFill/>
          <a:ln>
            <a:noFill/>
          </a:ln>
        </p:spPr>
      </p:pic>
      <p:pic>
        <p:nvPicPr>
          <p:cNvPr id="714" name="Google Shape;714;p102"/>
          <p:cNvPicPr preferRelativeResize="0"/>
          <p:nvPr/>
        </p:nvPicPr>
        <p:blipFill>
          <a:blip r:embed="rId4">
            <a:alphaModFix/>
          </a:blip>
          <a:stretch>
            <a:fillRect/>
          </a:stretch>
        </p:blipFill>
        <p:spPr>
          <a:xfrm>
            <a:off x="895525" y="3057887"/>
            <a:ext cx="989075" cy="989075"/>
          </a:xfrm>
          <a:prstGeom prst="rect">
            <a:avLst/>
          </a:prstGeom>
          <a:noFill/>
          <a:ln>
            <a:noFill/>
          </a:ln>
        </p:spPr>
      </p:pic>
      <p:sp>
        <p:nvSpPr>
          <p:cNvPr id="715" name="Google Shape;715;p102"/>
          <p:cNvSpPr txBox="1"/>
          <p:nvPr>
            <p:ph idx="2" type="subTitle"/>
          </p:nvPr>
        </p:nvSpPr>
        <p:spPr>
          <a:xfrm>
            <a:off x="6596425" y="1881788"/>
            <a:ext cx="1785300" cy="76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Developer</a:t>
            </a:r>
            <a:endParaRPr/>
          </a:p>
        </p:txBody>
      </p:sp>
      <p:sp>
        <p:nvSpPr>
          <p:cNvPr id="716" name="Google Shape;716;p102"/>
          <p:cNvSpPr txBox="1"/>
          <p:nvPr>
            <p:ph idx="3" type="subTitle"/>
          </p:nvPr>
        </p:nvSpPr>
        <p:spPr>
          <a:xfrm>
            <a:off x="6596425" y="1506488"/>
            <a:ext cx="1785300" cy="43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Xiaofeng Leng</a:t>
            </a:r>
            <a:endParaRPr/>
          </a:p>
        </p:txBody>
      </p:sp>
      <p:cxnSp>
        <p:nvCxnSpPr>
          <p:cNvPr id="717" name="Google Shape;717;p102"/>
          <p:cNvCxnSpPr/>
          <p:nvPr/>
        </p:nvCxnSpPr>
        <p:spPr>
          <a:xfrm>
            <a:off x="6136264" y="1544588"/>
            <a:ext cx="0" cy="1062300"/>
          </a:xfrm>
          <a:prstGeom prst="straightConnector1">
            <a:avLst/>
          </a:prstGeom>
          <a:noFill/>
          <a:ln cap="flat" cmpd="sng" w="9525">
            <a:solidFill>
              <a:schemeClr val="dk1"/>
            </a:solidFill>
            <a:prstDash val="solid"/>
            <a:round/>
            <a:headEnd len="med" w="med" type="none"/>
            <a:tailEnd len="med" w="med" type="none"/>
          </a:ln>
        </p:spPr>
      </p:cxnSp>
      <p:pic>
        <p:nvPicPr>
          <p:cNvPr id="718" name="Google Shape;718;p102"/>
          <p:cNvPicPr preferRelativeResize="0"/>
          <p:nvPr/>
        </p:nvPicPr>
        <p:blipFill>
          <a:blip r:embed="rId5">
            <a:alphaModFix/>
          </a:blip>
          <a:stretch>
            <a:fillRect/>
          </a:stretch>
        </p:blipFill>
        <p:spPr>
          <a:xfrm>
            <a:off x="5157049" y="1472838"/>
            <a:ext cx="772925" cy="120577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29"/>
          <p:cNvSpPr txBox="1"/>
          <p:nvPr>
            <p:ph type="title"/>
          </p:nvPr>
        </p:nvSpPr>
        <p:spPr>
          <a:xfrm>
            <a:off x="720000" y="140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 Screenshots- Classification </a:t>
            </a:r>
            <a:endParaRPr/>
          </a:p>
          <a:p>
            <a:pPr indent="0" lvl="0" marL="0" rtl="0" algn="l">
              <a:spcBef>
                <a:spcPts val="0"/>
              </a:spcBef>
              <a:spcAft>
                <a:spcPts val="0"/>
              </a:spcAft>
              <a:buNone/>
            </a:pPr>
            <a:r>
              <a:t/>
            </a:r>
            <a:endParaRPr/>
          </a:p>
        </p:txBody>
      </p:sp>
      <p:pic>
        <p:nvPicPr>
          <p:cNvPr id="924" name="Google Shape;924;p129"/>
          <p:cNvPicPr preferRelativeResize="0"/>
          <p:nvPr/>
        </p:nvPicPr>
        <p:blipFill>
          <a:blip r:embed="rId3">
            <a:alphaModFix/>
          </a:blip>
          <a:stretch>
            <a:fillRect/>
          </a:stretch>
        </p:blipFill>
        <p:spPr>
          <a:xfrm>
            <a:off x="533400" y="789125"/>
            <a:ext cx="1903103" cy="4125775"/>
          </a:xfrm>
          <a:prstGeom prst="rect">
            <a:avLst/>
          </a:prstGeom>
          <a:noFill/>
          <a:ln>
            <a:noFill/>
          </a:ln>
        </p:spPr>
      </p:pic>
      <p:pic>
        <p:nvPicPr>
          <p:cNvPr id="925" name="Google Shape;925;p129"/>
          <p:cNvPicPr preferRelativeResize="0"/>
          <p:nvPr/>
        </p:nvPicPr>
        <p:blipFill>
          <a:blip r:embed="rId4">
            <a:alphaModFix/>
          </a:blip>
          <a:stretch>
            <a:fillRect/>
          </a:stretch>
        </p:blipFill>
        <p:spPr>
          <a:xfrm>
            <a:off x="2588903" y="789125"/>
            <a:ext cx="1948810" cy="4125773"/>
          </a:xfrm>
          <a:prstGeom prst="rect">
            <a:avLst/>
          </a:prstGeom>
          <a:noFill/>
          <a:ln>
            <a:noFill/>
          </a:ln>
        </p:spPr>
      </p:pic>
      <p:pic>
        <p:nvPicPr>
          <p:cNvPr id="926" name="Google Shape;926;p129"/>
          <p:cNvPicPr preferRelativeResize="0"/>
          <p:nvPr/>
        </p:nvPicPr>
        <p:blipFill>
          <a:blip r:embed="rId5">
            <a:alphaModFix/>
          </a:blip>
          <a:stretch>
            <a:fillRect/>
          </a:stretch>
        </p:blipFill>
        <p:spPr>
          <a:xfrm>
            <a:off x="4690113" y="789125"/>
            <a:ext cx="1912988" cy="4125773"/>
          </a:xfrm>
          <a:prstGeom prst="rect">
            <a:avLst/>
          </a:prstGeom>
          <a:noFill/>
          <a:ln>
            <a:noFill/>
          </a:ln>
        </p:spPr>
      </p:pic>
      <p:pic>
        <p:nvPicPr>
          <p:cNvPr id="927" name="Google Shape;927;p129"/>
          <p:cNvPicPr preferRelativeResize="0"/>
          <p:nvPr/>
        </p:nvPicPr>
        <p:blipFill>
          <a:blip r:embed="rId6">
            <a:alphaModFix/>
          </a:blip>
          <a:stretch>
            <a:fillRect/>
          </a:stretch>
        </p:blipFill>
        <p:spPr>
          <a:xfrm>
            <a:off x="6755502" y="789125"/>
            <a:ext cx="1966447" cy="41257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30"/>
          <p:cNvSpPr txBox="1"/>
          <p:nvPr>
            <p:ph type="title"/>
          </p:nvPr>
        </p:nvSpPr>
        <p:spPr>
          <a:xfrm>
            <a:off x="720000" y="140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 Screenshots- </a:t>
            </a:r>
            <a:r>
              <a:rPr lang="en"/>
              <a:t>Problem List</a:t>
            </a:r>
            <a:r>
              <a:rPr lang="en"/>
              <a:t> </a:t>
            </a:r>
            <a:endParaRPr/>
          </a:p>
          <a:p>
            <a:pPr indent="0" lvl="0" marL="0" rtl="0" algn="l">
              <a:spcBef>
                <a:spcPts val="0"/>
              </a:spcBef>
              <a:spcAft>
                <a:spcPts val="0"/>
              </a:spcAft>
              <a:buNone/>
            </a:pPr>
            <a:r>
              <a:t/>
            </a:r>
            <a:endParaRPr/>
          </a:p>
        </p:txBody>
      </p:sp>
      <p:pic>
        <p:nvPicPr>
          <p:cNvPr id="933" name="Google Shape;933;p130"/>
          <p:cNvPicPr preferRelativeResize="0"/>
          <p:nvPr/>
        </p:nvPicPr>
        <p:blipFill>
          <a:blip r:embed="rId3">
            <a:alphaModFix/>
          </a:blip>
          <a:stretch>
            <a:fillRect/>
          </a:stretch>
        </p:blipFill>
        <p:spPr>
          <a:xfrm>
            <a:off x="3085925" y="712925"/>
            <a:ext cx="2332245" cy="41257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131"/>
          <p:cNvSpPr txBox="1"/>
          <p:nvPr>
            <p:ph type="title"/>
          </p:nvPr>
        </p:nvSpPr>
        <p:spPr>
          <a:xfrm>
            <a:off x="9486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Live </a:t>
            </a:r>
            <a:r>
              <a:rPr lang="en"/>
              <a:t>Project Demo</a:t>
            </a:r>
            <a:endParaRPr/>
          </a:p>
          <a:p>
            <a:pPr indent="0" lvl="0" marL="0" rtl="0" algn="l">
              <a:spcBef>
                <a:spcPts val="0"/>
              </a:spcBef>
              <a:spcAft>
                <a:spcPts val="0"/>
              </a:spcAft>
              <a:buNone/>
            </a:pPr>
            <a:r>
              <a:t/>
            </a:r>
            <a:endParaRPr/>
          </a:p>
        </p:txBody>
      </p:sp>
      <p:pic>
        <p:nvPicPr>
          <p:cNvPr id="939" name="Google Shape;939;p131"/>
          <p:cNvPicPr preferRelativeResize="0"/>
          <p:nvPr/>
        </p:nvPicPr>
        <p:blipFill>
          <a:blip r:embed="rId3">
            <a:alphaModFix/>
          </a:blip>
          <a:stretch>
            <a:fillRect/>
          </a:stretch>
        </p:blipFill>
        <p:spPr>
          <a:xfrm>
            <a:off x="1356325" y="1902050"/>
            <a:ext cx="1339401" cy="1339401"/>
          </a:xfrm>
          <a:prstGeom prst="rect">
            <a:avLst/>
          </a:prstGeom>
          <a:noFill/>
          <a:ln>
            <a:noFill/>
          </a:ln>
        </p:spPr>
      </p:pic>
      <p:sp>
        <p:nvSpPr>
          <p:cNvPr id="940" name="Google Shape;940;p131"/>
          <p:cNvSpPr txBox="1"/>
          <p:nvPr>
            <p:ph idx="8" type="subTitle"/>
          </p:nvPr>
        </p:nvSpPr>
        <p:spPr>
          <a:xfrm>
            <a:off x="3316389" y="956247"/>
            <a:ext cx="3887100" cy="1809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 will now present a live demo of our application.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32"/>
          <p:cNvSpPr txBox="1"/>
          <p:nvPr>
            <p:ph type="title"/>
          </p:nvPr>
        </p:nvSpPr>
        <p:spPr>
          <a:xfrm>
            <a:off x="713225" y="998375"/>
            <a:ext cx="4145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Wiki Page Link</a:t>
            </a:r>
            <a:endParaRPr/>
          </a:p>
        </p:txBody>
      </p:sp>
      <p:sp>
        <p:nvSpPr>
          <p:cNvPr id="946" name="Google Shape;946;p132"/>
          <p:cNvSpPr txBox="1"/>
          <p:nvPr>
            <p:ph idx="1" type="subTitle"/>
          </p:nvPr>
        </p:nvSpPr>
        <p:spPr>
          <a:xfrm>
            <a:off x="713225" y="1637425"/>
            <a:ext cx="4145700" cy="229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u="sng">
                <a:solidFill>
                  <a:schemeClr val="hlink"/>
                </a:solidFill>
                <a:hlinkClick r:id="rId3"/>
              </a:rPr>
              <a:t>https://github.com/htmw/Educators-Assembled/wiki</a:t>
            </a:r>
            <a:r>
              <a:rPr lang="en" sz="1300"/>
              <a:t> </a:t>
            </a:r>
            <a:endParaRPr sz="1300"/>
          </a:p>
        </p:txBody>
      </p:sp>
      <p:pic>
        <p:nvPicPr>
          <p:cNvPr id="947" name="Google Shape;947;p132"/>
          <p:cNvPicPr preferRelativeResize="0"/>
          <p:nvPr/>
        </p:nvPicPr>
        <p:blipFill>
          <a:blip r:embed="rId4">
            <a:alphaModFix/>
          </a:blip>
          <a:stretch>
            <a:fillRect/>
          </a:stretch>
        </p:blipFill>
        <p:spPr>
          <a:xfrm>
            <a:off x="803625" y="2279700"/>
            <a:ext cx="7482449" cy="2654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103"/>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Improvements</a:t>
            </a:r>
            <a:endParaRPr/>
          </a:p>
        </p:txBody>
      </p:sp>
      <p:sp>
        <p:nvSpPr>
          <p:cNvPr id="724" name="Google Shape;724;p103"/>
          <p:cNvSpPr txBox="1"/>
          <p:nvPr>
            <p:ph idx="3" type="subTitle"/>
          </p:nvPr>
        </p:nvSpPr>
        <p:spPr>
          <a:xfrm>
            <a:off x="1718275" y="1202300"/>
            <a:ext cx="6081300" cy="2623800"/>
          </a:xfrm>
          <a:prstGeom prst="rect">
            <a:avLst/>
          </a:prstGeom>
        </p:spPr>
        <p:txBody>
          <a:bodyPr anchorCtr="0" anchor="b" bIns="91425" lIns="91425" spcFirstLastPara="1" rIns="91425" wrap="square" tIns="91425">
            <a:noAutofit/>
          </a:bodyPr>
          <a:lstStyle/>
          <a:p>
            <a:pPr indent="-381000" lvl="0" marL="457200" rtl="0" algn="l">
              <a:spcBef>
                <a:spcPts val="0"/>
              </a:spcBef>
              <a:spcAft>
                <a:spcPts val="0"/>
              </a:spcAft>
              <a:buSzPts val="2400"/>
              <a:buChar char="●"/>
            </a:pPr>
            <a:r>
              <a:rPr lang="en"/>
              <a:t>Targeted Group Feedback for Retrospective </a:t>
            </a:r>
            <a:endParaRPr/>
          </a:p>
          <a:p>
            <a:pPr indent="-381000" lvl="0" marL="457200" rtl="0" algn="l">
              <a:spcBef>
                <a:spcPts val="0"/>
              </a:spcBef>
              <a:spcAft>
                <a:spcPts val="0"/>
              </a:spcAft>
              <a:buSzPts val="2400"/>
              <a:buChar char="●"/>
            </a:pPr>
            <a:r>
              <a:rPr lang="en"/>
              <a:t>Overlayed Metrics</a:t>
            </a:r>
            <a:endParaRPr/>
          </a:p>
          <a:p>
            <a:pPr indent="-381000" lvl="0" marL="457200" rtl="0" algn="l">
              <a:spcBef>
                <a:spcPts val="0"/>
              </a:spcBef>
              <a:spcAft>
                <a:spcPts val="0"/>
              </a:spcAft>
              <a:buSzPts val="2400"/>
              <a:buChar char="●"/>
            </a:pPr>
            <a:r>
              <a:rPr lang="en"/>
              <a:t>MVP Completion</a:t>
            </a:r>
            <a:endParaRPr/>
          </a:p>
          <a:p>
            <a:pPr indent="-381000" lvl="0" marL="457200" rtl="0" algn="l">
              <a:spcBef>
                <a:spcPts val="0"/>
              </a:spcBef>
              <a:spcAft>
                <a:spcPts val="0"/>
              </a:spcAft>
              <a:buSzPts val="2400"/>
              <a:buChar char="●"/>
            </a:pPr>
            <a:r>
              <a:rPr lang="en"/>
              <a:t>Application Home Page </a:t>
            </a:r>
            <a:endParaRPr/>
          </a:p>
          <a:p>
            <a:pPr indent="-381000" lvl="0" marL="457200" rtl="0" algn="l">
              <a:spcBef>
                <a:spcPts val="0"/>
              </a:spcBef>
              <a:spcAft>
                <a:spcPts val="0"/>
              </a:spcAft>
              <a:buSzPts val="2400"/>
              <a:buChar char="●"/>
            </a:pPr>
            <a:r>
              <a:rPr lang="en"/>
              <a:t>Application Dashboard</a:t>
            </a:r>
            <a:endParaRPr/>
          </a:p>
          <a:p>
            <a:pPr indent="-381000" lvl="0" marL="457200" rtl="0" algn="l">
              <a:spcBef>
                <a:spcPts val="0"/>
              </a:spcBef>
              <a:spcAft>
                <a:spcPts val="0"/>
              </a:spcAft>
              <a:buSzPts val="2400"/>
              <a:buChar char="●"/>
            </a:pPr>
            <a:r>
              <a:rPr lang="en"/>
              <a:t>Application Student Progress Page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104"/>
          <p:cNvSpPr txBox="1"/>
          <p:nvPr>
            <p:ph type="title"/>
          </p:nvPr>
        </p:nvSpPr>
        <p:spPr>
          <a:xfrm>
            <a:off x="713225" y="1150775"/>
            <a:ext cx="4145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730" name="Google Shape;730;p104"/>
          <p:cNvSpPr txBox="1"/>
          <p:nvPr>
            <p:ph idx="1" type="subTitle"/>
          </p:nvPr>
        </p:nvSpPr>
        <p:spPr>
          <a:xfrm>
            <a:off x="713225" y="1866025"/>
            <a:ext cx="6314400" cy="259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Currently there apps are widely available that allow students to scan their Math homework problems and instantly receive answers to those exams. However, providing a student with an answer on a homework problem does not help the student learn how to solve that problem and can lead to a learned helplessness.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These applications are frowned upon in the educational setting because they don’t provide students with the tools they need to learn- no one learns from receiving the answer and not working through the problem.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Students often hide that they are using these apps since they don’t want to admit that they are struggling and using them could also be considered cheating. If these applications were modified, they could provide students with a richer learning experience and be a tool to push students through the productive struggle.</a:t>
            </a:r>
            <a:endParaRPr sz="1300"/>
          </a:p>
        </p:txBody>
      </p:sp>
      <p:pic>
        <p:nvPicPr>
          <p:cNvPr id="731" name="Google Shape;731;p104"/>
          <p:cNvPicPr preferRelativeResize="0"/>
          <p:nvPr/>
        </p:nvPicPr>
        <p:blipFill>
          <a:blip r:embed="rId3">
            <a:alphaModFix/>
          </a:blip>
          <a:stretch>
            <a:fillRect/>
          </a:stretch>
        </p:blipFill>
        <p:spPr>
          <a:xfrm>
            <a:off x="7244300" y="384075"/>
            <a:ext cx="1339401" cy="13394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0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Description</a:t>
            </a:r>
            <a:endParaRPr/>
          </a:p>
        </p:txBody>
      </p:sp>
      <p:sp>
        <p:nvSpPr>
          <p:cNvPr id="737" name="Google Shape;737;p105"/>
          <p:cNvSpPr txBox="1"/>
          <p:nvPr/>
        </p:nvSpPr>
        <p:spPr>
          <a:xfrm>
            <a:off x="720000" y="1228525"/>
            <a:ext cx="6811500" cy="30936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A web app that helps students tackle math problems effectively and offers educators insights into student growth and struggles.</a:t>
            </a:r>
            <a:endParaRPr sz="1500">
              <a:solidFill>
                <a:schemeClr val="dk1"/>
              </a:solidFill>
              <a:latin typeface="Roboto"/>
              <a:ea typeface="Roboto"/>
              <a:cs typeface="Roboto"/>
              <a:sym typeface="Roboto"/>
            </a:endParaRPr>
          </a:p>
          <a:p>
            <a:pPr indent="-323850" lvl="0" marL="457200" rtl="0" algn="l">
              <a:spcBef>
                <a:spcPts val="1000"/>
              </a:spcBef>
              <a:spcAft>
                <a:spcPts val="0"/>
              </a:spcAft>
              <a:buClr>
                <a:schemeClr val="dk1"/>
              </a:buClr>
              <a:buSzPts val="1500"/>
              <a:buFont typeface="Roboto"/>
              <a:buChar char="●"/>
            </a:pPr>
            <a:r>
              <a:rPr lang="en" sz="1500">
                <a:solidFill>
                  <a:schemeClr val="dk1"/>
                </a:solidFill>
                <a:latin typeface="Roboto"/>
                <a:ea typeface="Roboto"/>
                <a:cs typeface="Roboto"/>
                <a:sym typeface="Roboto"/>
              </a:rPr>
              <a:t>Identifies math problem topics through real-time text classification and provides step-by-step instructions, model problems, and interactive tutorials.</a:t>
            </a:r>
            <a:endParaRPr sz="1500">
              <a:solidFill>
                <a:schemeClr val="dk1"/>
              </a:solidFill>
              <a:latin typeface="Roboto"/>
              <a:ea typeface="Roboto"/>
              <a:cs typeface="Roboto"/>
              <a:sym typeface="Roboto"/>
            </a:endParaRPr>
          </a:p>
          <a:p>
            <a:pPr indent="-323850" lvl="0" marL="457200" rtl="0" algn="l">
              <a:spcBef>
                <a:spcPts val="1000"/>
              </a:spcBef>
              <a:spcAft>
                <a:spcPts val="0"/>
              </a:spcAft>
              <a:buClr>
                <a:schemeClr val="dk1"/>
              </a:buClr>
              <a:buSzPts val="1500"/>
              <a:buFont typeface="Roboto"/>
              <a:buChar char="●"/>
            </a:pPr>
            <a:r>
              <a:rPr lang="en" sz="1500">
                <a:solidFill>
                  <a:schemeClr val="dk1"/>
                </a:solidFill>
                <a:latin typeface="Roboto"/>
                <a:ea typeface="Roboto"/>
                <a:cs typeface="Roboto"/>
                <a:sym typeface="Roboto"/>
              </a:rPr>
              <a:t>Caters to students needing resources </a:t>
            </a:r>
            <a:r>
              <a:rPr lang="en" sz="1500">
                <a:solidFill>
                  <a:schemeClr val="dk1"/>
                </a:solidFill>
                <a:latin typeface="Roboto"/>
                <a:ea typeface="Roboto"/>
                <a:cs typeface="Roboto"/>
                <a:sym typeface="Roboto"/>
              </a:rPr>
              <a:t>relevant</a:t>
            </a:r>
            <a:r>
              <a:rPr lang="en" sz="1500">
                <a:solidFill>
                  <a:schemeClr val="dk1"/>
                </a:solidFill>
                <a:latin typeface="Roboto"/>
                <a:ea typeface="Roboto"/>
                <a:cs typeface="Roboto"/>
                <a:sym typeface="Roboto"/>
              </a:rPr>
              <a:t> to their current learning and educators aiming to gauge student understanding and mastery of the material.</a:t>
            </a:r>
            <a:endParaRPr sz="1500">
              <a:solidFill>
                <a:schemeClr val="dk1"/>
              </a:solidFill>
              <a:latin typeface="Roboto"/>
              <a:ea typeface="Roboto"/>
              <a:cs typeface="Roboto"/>
              <a:sym typeface="Roboto"/>
            </a:endParaRPr>
          </a:p>
          <a:p>
            <a:pPr indent="-323850" lvl="0" marL="457200" rtl="0" algn="l">
              <a:spcBef>
                <a:spcPts val="1000"/>
              </a:spcBef>
              <a:spcAft>
                <a:spcPts val="0"/>
              </a:spcAft>
              <a:buClr>
                <a:schemeClr val="dk1"/>
              </a:buClr>
              <a:buSzPts val="1500"/>
              <a:buFont typeface="Roboto"/>
              <a:buChar char="●"/>
            </a:pPr>
            <a:r>
              <a:rPr lang="en" sz="1500">
                <a:solidFill>
                  <a:schemeClr val="dk1"/>
                </a:solidFill>
                <a:latin typeface="Roboto"/>
                <a:ea typeface="Roboto"/>
                <a:cs typeface="Roboto"/>
                <a:sym typeface="Roboto"/>
              </a:rPr>
              <a:t>Utilizes advanced image recognition to offer </a:t>
            </a:r>
            <a:r>
              <a:rPr lang="en" sz="1500">
                <a:solidFill>
                  <a:schemeClr val="dk1"/>
                </a:solidFill>
                <a:latin typeface="Roboto"/>
                <a:ea typeface="Roboto"/>
                <a:cs typeface="Roboto"/>
                <a:sym typeface="Roboto"/>
              </a:rPr>
              <a:t>instant</a:t>
            </a:r>
            <a:r>
              <a:rPr lang="en" sz="1500">
                <a:solidFill>
                  <a:schemeClr val="dk1"/>
                </a:solidFill>
                <a:latin typeface="Roboto"/>
                <a:ea typeface="Roboto"/>
                <a:cs typeface="Roboto"/>
                <a:sym typeface="Roboto"/>
              </a:rPr>
              <a:t>, detailed assistance, making math learning more accessible and less frustrating.</a:t>
            </a:r>
            <a:endParaRPr sz="1500">
              <a:solidFill>
                <a:schemeClr val="dk1"/>
              </a:solidFill>
              <a:latin typeface="Roboto"/>
              <a:ea typeface="Roboto"/>
              <a:cs typeface="Roboto"/>
              <a:sym typeface="Roboto"/>
            </a:endParaRPr>
          </a:p>
          <a:p>
            <a:pPr indent="-323850" lvl="0" marL="457200" rtl="0" algn="l">
              <a:spcBef>
                <a:spcPts val="1000"/>
              </a:spcBef>
              <a:spcAft>
                <a:spcPts val="1000"/>
              </a:spcAft>
              <a:buClr>
                <a:schemeClr val="dk1"/>
              </a:buClr>
              <a:buSzPts val="1500"/>
              <a:buFont typeface="Roboto"/>
              <a:buChar char="●"/>
            </a:pPr>
            <a:r>
              <a:rPr lang="en" sz="1500">
                <a:solidFill>
                  <a:schemeClr val="dk1"/>
                </a:solidFill>
                <a:latin typeface="Roboto"/>
                <a:ea typeface="Roboto"/>
                <a:cs typeface="Roboto"/>
                <a:sym typeface="Roboto"/>
              </a:rPr>
              <a:t>Supports teachers and tutors with responsive </a:t>
            </a:r>
            <a:r>
              <a:rPr lang="en" sz="1500">
                <a:solidFill>
                  <a:schemeClr val="dk1"/>
                </a:solidFill>
                <a:latin typeface="Roboto"/>
                <a:ea typeface="Roboto"/>
                <a:cs typeface="Roboto"/>
                <a:sym typeface="Roboto"/>
              </a:rPr>
              <a:t>pedagogical</a:t>
            </a:r>
            <a:r>
              <a:rPr lang="en" sz="1500">
                <a:solidFill>
                  <a:schemeClr val="dk1"/>
                </a:solidFill>
                <a:latin typeface="Roboto"/>
                <a:ea typeface="Roboto"/>
                <a:cs typeface="Roboto"/>
                <a:sym typeface="Roboto"/>
              </a:rPr>
              <a:t> tool to better assist students and their homework needs.</a:t>
            </a:r>
            <a:endParaRPr sz="1500">
              <a:solidFill>
                <a:schemeClr val="dk1"/>
              </a:solidFill>
              <a:latin typeface="Roboto"/>
              <a:ea typeface="Roboto"/>
              <a:cs typeface="Roboto"/>
              <a:sym typeface="Roboto"/>
            </a:endParaRPr>
          </a:p>
        </p:txBody>
      </p:sp>
      <p:pic>
        <p:nvPicPr>
          <p:cNvPr id="738" name="Google Shape;738;p105"/>
          <p:cNvPicPr preferRelativeResize="0"/>
          <p:nvPr/>
        </p:nvPicPr>
        <p:blipFill>
          <a:blip r:embed="rId3">
            <a:alphaModFix/>
          </a:blip>
          <a:stretch>
            <a:fillRect/>
          </a:stretch>
        </p:blipFill>
        <p:spPr>
          <a:xfrm>
            <a:off x="7244300" y="384075"/>
            <a:ext cx="1339401" cy="13394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106"/>
          <p:cNvSpPr txBox="1"/>
          <p:nvPr>
            <p:ph type="title"/>
          </p:nvPr>
        </p:nvSpPr>
        <p:spPr>
          <a:xfrm>
            <a:off x="4818150" y="259200"/>
            <a:ext cx="380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Agreement</a:t>
            </a:r>
            <a:endParaRPr/>
          </a:p>
        </p:txBody>
      </p:sp>
      <p:pic>
        <p:nvPicPr>
          <p:cNvPr id="744" name="Google Shape;744;p106"/>
          <p:cNvPicPr preferRelativeResize="0"/>
          <p:nvPr/>
        </p:nvPicPr>
        <p:blipFill rotWithShape="1">
          <a:blip r:embed="rId3">
            <a:alphaModFix/>
          </a:blip>
          <a:srcRect b="6976" l="4129" r="3696" t="0"/>
          <a:stretch/>
        </p:blipFill>
        <p:spPr>
          <a:xfrm>
            <a:off x="545400" y="259200"/>
            <a:ext cx="3969375" cy="4625100"/>
          </a:xfrm>
          <a:prstGeom prst="rect">
            <a:avLst/>
          </a:prstGeom>
          <a:noFill/>
          <a:ln>
            <a:noFill/>
          </a:ln>
        </p:spPr>
      </p:pic>
      <p:pic>
        <p:nvPicPr>
          <p:cNvPr id="745" name="Google Shape;745;p106"/>
          <p:cNvPicPr preferRelativeResize="0"/>
          <p:nvPr/>
        </p:nvPicPr>
        <p:blipFill rotWithShape="1">
          <a:blip r:embed="rId4">
            <a:alphaModFix/>
          </a:blip>
          <a:srcRect b="0" l="0" r="0" t="0"/>
          <a:stretch/>
        </p:blipFill>
        <p:spPr>
          <a:xfrm>
            <a:off x="4647750" y="1298000"/>
            <a:ext cx="4328699" cy="330865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07"/>
          <p:cNvSpPr txBox="1"/>
          <p:nvPr>
            <p:ph type="title"/>
          </p:nvPr>
        </p:nvSpPr>
        <p:spPr>
          <a:xfrm>
            <a:off x="720000" y="2926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Persona: Student</a:t>
            </a:r>
            <a:endParaRPr/>
          </a:p>
        </p:txBody>
      </p:sp>
      <p:pic>
        <p:nvPicPr>
          <p:cNvPr id="751" name="Google Shape;751;p107"/>
          <p:cNvPicPr preferRelativeResize="0"/>
          <p:nvPr/>
        </p:nvPicPr>
        <p:blipFill>
          <a:blip r:embed="rId3">
            <a:alphaModFix/>
          </a:blip>
          <a:stretch>
            <a:fillRect/>
          </a:stretch>
        </p:blipFill>
        <p:spPr>
          <a:xfrm>
            <a:off x="852600" y="1017725"/>
            <a:ext cx="7411752" cy="40241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08"/>
          <p:cNvSpPr txBox="1"/>
          <p:nvPr>
            <p:ph type="title"/>
          </p:nvPr>
        </p:nvSpPr>
        <p:spPr>
          <a:xfrm>
            <a:off x="720000" y="2926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Persona: Teacher</a:t>
            </a:r>
            <a:endParaRPr/>
          </a:p>
        </p:txBody>
      </p:sp>
      <p:pic>
        <p:nvPicPr>
          <p:cNvPr id="757" name="Google Shape;757;p108"/>
          <p:cNvPicPr preferRelativeResize="0"/>
          <p:nvPr/>
        </p:nvPicPr>
        <p:blipFill>
          <a:blip r:embed="rId3">
            <a:alphaModFix/>
          </a:blip>
          <a:stretch>
            <a:fillRect/>
          </a:stretch>
        </p:blipFill>
        <p:spPr>
          <a:xfrm>
            <a:off x="845450" y="936975"/>
            <a:ext cx="7364602" cy="40530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rand Key Pitch Deck by Slidesgo">
  <a:themeElements>
    <a:clrScheme name="Simple Light">
      <a:dk1>
        <a:srgbClr val="424651"/>
      </a:dk1>
      <a:lt1>
        <a:srgbClr val="EAEFF4"/>
      </a:lt1>
      <a:dk2>
        <a:srgbClr val="A3ABB7"/>
      </a:dk2>
      <a:lt2>
        <a:srgbClr val="518CDE"/>
      </a:lt2>
      <a:accent1>
        <a:srgbClr val="595BD1"/>
      </a:accent1>
      <a:accent2>
        <a:srgbClr val="FFFFFF"/>
      </a:accent2>
      <a:accent3>
        <a:srgbClr val="FFFFFF"/>
      </a:accent3>
      <a:accent4>
        <a:srgbClr val="FFFFFF"/>
      </a:accent4>
      <a:accent5>
        <a:srgbClr val="FFFFFF"/>
      </a:accent5>
      <a:accent6>
        <a:srgbClr val="FFFFFF"/>
      </a:accent6>
      <a:hlink>
        <a:srgbClr val="42465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rand Key Pitch Deck by Slidesgo">
  <a:themeElements>
    <a:clrScheme name="Simple Light">
      <a:dk1>
        <a:srgbClr val="424651"/>
      </a:dk1>
      <a:lt1>
        <a:srgbClr val="EAEFF4"/>
      </a:lt1>
      <a:dk2>
        <a:srgbClr val="A3ABB7"/>
      </a:dk2>
      <a:lt2>
        <a:srgbClr val="518CDE"/>
      </a:lt2>
      <a:accent1>
        <a:srgbClr val="595BD1"/>
      </a:accent1>
      <a:accent2>
        <a:srgbClr val="FFFFFF"/>
      </a:accent2>
      <a:accent3>
        <a:srgbClr val="FFFFFF"/>
      </a:accent3>
      <a:accent4>
        <a:srgbClr val="FFFFFF"/>
      </a:accent4>
      <a:accent5>
        <a:srgbClr val="FFFFFF"/>
      </a:accent5>
      <a:accent6>
        <a:srgbClr val="FFFFFF"/>
      </a:accent6>
      <a:hlink>
        <a:srgbClr val="42465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rand Key Pitch Deck by Slidesgo">
  <a:themeElements>
    <a:clrScheme name="Simple Light">
      <a:dk1>
        <a:srgbClr val="424651"/>
      </a:dk1>
      <a:lt1>
        <a:srgbClr val="EAEFF4"/>
      </a:lt1>
      <a:dk2>
        <a:srgbClr val="A3ABB7"/>
      </a:dk2>
      <a:lt2>
        <a:srgbClr val="518CDE"/>
      </a:lt2>
      <a:accent1>
        <a:srgbClr val="595BD1"/>
      </a:accent1>
      <a:accent2>
        <a:srgbClr val="FFFFFF"/>
      </a:accent2>
      <a:accent3>
        <a:srgbClr val="FFFFFF"/>
      </a:accent3>
      <a:accent4>
        <a:srgbClr val="FFFFFF"/>
      </a:accent4>
      <a:accent5>
        <a:srgbClr val="FFFFFF"/>
      </a:accent5>
      <a:accent6>
        <a:srgbClr val="FFFFFF"/>
      </a:accent6>
      <a:hlink>
        <a:srgbClr val="42465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